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9f544015641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a20476c7f4687"/>
  </p:sldMasterIdLst>
  <p:sldIdLst>
    <p:sldId xmlns:r="http://schemas.openxmlformats.org/officeDocument/2006/relationships" id="256" r:id="R1970856c504a4639"/>
    <p:sldId xmlns:r="http://schemas.openxmlformats.org/officeDocument/2006/relationships" id="257" r:id="R63752c02babc44ee"/>
    <p:sldId xmlns:r="http://schemas.openxmlformats.org/officeDocument/2006/relationships" id="258" r:id="R8a1dcf5676284a58"/>
    <p:sldId xmlns:r="http://schemas.openxmlformats.org/officeDocument/2006/relationships" id="259" r:id="Rf8e0ed3b2b72402c"/>
    <p:sldId xmlns:r="http://schemas.openxmlformats.org/officeDocument/2006/relationships" id="260" r:id="R5598df99e6ae4c1c"/>
    <p:sldId xmlns:r="http://schemas.openxmlformats.org/officeDocument/2006/relationships" id="261" r:id="R14b8b5edbc134f3f"/>
    <p:sldId xmlns:r="http://schemas.openxmlformats.org/officeDocument/2006/relationships" id="262" r:id="R4db3e5e014cc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a20476c7f4687" /><Relationship Type="http://schemas.openxmlformats.org/officeDocument/2006/relationships/slide" Target="/ppt/slides/slide1.xml" Id="R1970856c504a4639" /><Relationship Type="http://schemas.openxmlformats.org/officeDocument/2006/relationships/slide" Target="/ppt/slides/slide2.xml" Id="R63752c02babc44ee" /><Relationship Type="http://schemas.openxmlformats.org/officeDocument/2006/relationships/slide" Target="/ppt/slides/slide3.xml" Id="R8a1dcf5676284a58" /><Relationship Type="http://schemas.openxmlformats.org/officeDocument/2006/relationships/slide" Target="/ppt/slides/slide4.xml" Id="Rf8e0ed3b2b72402c" /><Relationship Type="http://schemas.openxmlformats.org/officeDocument/2006/relationships/slide" Target="/ppt/slides/slide5.xml" Id="R5598df99e6ae4c1c" /><Relationship Type="http://schemas.openxmlformats.org/officeDocument/2006/relationships/slide" Target="/ppt/slides/slide6.xml" Id="R14b8b5edbc134f3f" /><Relationship Type="http://schemas.openxmlformats.org/officeDocument/2006/relationships/slide" Target="/ppt/slides/slide7.xml" Id="R4db3e5e014cc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fb19bda9c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cf7a05803427e" /><Relationship Type="http://schemas.openxmlformats.org/officeDocument/2006/relationships/theme" Target="/ppt/slideMasters/theme/theme1.xml" Id="R247c9f8b4fc1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cf7a05803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0381b16e7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8a6196a0e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3f1379fc649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c057a792e4e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cb3a678b14b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f14123dd944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5565b7349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BERGESEN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BERGESEN INVEST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1 963 570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Grønebakkane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