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5b1534543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bc2a3f35540c6"/>
  </p:sldMasterIdLst>
  <p:sldIdLst>
    <p:sldId xmlns:r="http://schemas.openxmlformats.org/officeDocument/2006/relationships" id="256" r:id="R626b77a7befb412d"/>
    <p:sldId xmlns:r="http://schemas.openxmlformats.org/officeDocument/2006/relationships" id="257" r:id="R55c3e002fb524029"/>
    <p:sldId xmlns:r="http://schemas.openxmlformats.org/officeDocument/2006/relationships" id="258" r:id="R81f4ed7f665e47fc"/>
    <p:sldId xmlns:r="http://schemas.openxmlformats.org/officeDocument/2006/relationships" id="259" r:id="R83817b438c764138"/>
    <p:sldId xmlns:r="http://schemas.openxmlformats.org/officeDocument/2006/relationships" id="260" r:id="Rd31cbe5fa0cc49e4"/>
    <p:sldId xmlns:r="http://schemas.openxmlformats.org/officeDocument/2006/relationships" id="261" r:id="R8bb6f0bf4b9041ba"/>
    <p:sldId xmlns:r="http://schemas.openxmlformats.org/officeDocument/2006/relationships" id="262" r:id="R7321f7a9bee7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bc2a3f35540c6" /><Relationship Type="http://schemas.openxmlformats.org/officeDocument/2006/relationships/slide" Target="/ppt/slides/slide1.xml" Id="R626b77a7befb412d" /><Relationship Type="http://schemas.openxmlformats.org/officeDocument/2006/relationships/slide" Target="/ppt/slides/slide2.xml" Id="R55c3e002fb524029" /><Relationship Type="http://schemas.openxmlformats.org/officeDocument/2006/relationships/slide" Target="/ppt/slides/slide3.xml" Id="R81f4ed7f665e47fc" /><Relationship Type="http://schemas.openxmlformats.org/officeDocument/2006/relationships/slide" Target="/ppt/slides/slide4.xml" Id="R83817b438c764138" /><Relationship Type="http://schemas.openxmlformats.org/officeDocument/2006/relationships/slide" Target="/ppt/slides/slide5.xml" Id="Rd31cbe5fa0cc49e4" /><Relationship Type="http://schemas.openxmlformats.org/officeDocument/2006/relationships/slide" Target="/ppt/slides/slide6.xml" Id="R8bb6f0bf4b9041ba" /><Relationship Type="http://schemas.openxmlformats.org/officeDocument/2006/relationships/slide" Target="/ppt/slides/slide7.xml" Id="R7321f7a9bee7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6238900624c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b1367411746b5" /><Relationship Type="http://schemas.openxmlformats.org/officeDocument/2006/relationships/theme" Target="/ppt/slideMasters/theme/theme1.xml" Id="R1b78923637d54e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b13674117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dc35c603c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59a049522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76acbaed4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d5b788b69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e239741ea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a0f91878b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74837d974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MYRDAL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MYRDAL INVEST AS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1 018 162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EGIL MYRDAL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Valahøgda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MYRDAL INVEST AS</a:t>
            </a:r>
          </a:p>
        </p:txBody>
      </p:sp>
    </p:spTree>
  </p:cSld>
  <p:clrMapOvr>
    <a:masterClrMapping xmlns:a="http://schemas.openxmlformats.org/drawingml/2006/main"/>
  </p:clrMapOvr>
</p:sld>
</file>