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5561f4e7a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36569d2c5f4560"/>
  </p:sldMasterIdLst>
  <p:sldIdLst>
    <p:sldId xmlns:r="http://schemas.openxmlformats.org/officeDocument/2006/relationships" id="256" r:id="R365f27839a6e4275"/>
    <p:sldId xmlns:r="http://schemas.openxmlformats.org/officeDocument/2006/relationships" id="257" r:id="R0037d3c7a1b142e0"/>
    <p:sldId xmlns:r="http://schemas.openxmlformats.org/officeDocument/2006/relationships" id="258" r:id="R4e7a8f8a13fa4222"/>
    <p:sldId xmlns:r="http://schemas.openxmlformats.org/officeDocument/2006/relationships" id="259" r:id="R1d905c5c43544187"/>
    <p:sldId xmlns:r="http://schemas.openxmlformats.org/officeDocument/2006/relationships" id="260" r:id="R0eeb7e68e9fa4e79"/>
    <p:sldId xmlns:r="http://schemas.openxmlformats.org/officeDocument/2006/relationships" id="261" r:id="R6cc68572619348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6569d2c5f4560" /><Relationship Type="http://schemas.openxmlformats.org/officeDocument/2006/relationships/slide" Target="/ppt/slides/slide1.xml" Id="R365f27839a6e4275" /><Relationship Type="http://schemas.openxmlformats.org/officeDocument/2006/relationships/slide" Target="/ppt/slides/slide2.xml" Id="R0037d3c7a1b142e0" /><Relationship Type="http://schemas.openxmlformats.org/officeDocument/2006/relationships/slide" Target="/ppt/slides/slide3.xml" Id="R4e7a8f8a13fa4222" /><Relationship Type="http://schemas.openxmlformats.org/officeDocument/2006/relationships/slide" Target="/ppt/slides/slide4.xml" Id="R1d905c5c43544187" /><Relationship Type="http://schemas.openxmlformats.org/officeDocument/2006/relationships/slide" Target="/ppt/slides/slide5.xml" Id="R0eeb7e68e9fa4e79" /><Relationship Type="http://schemas.openxmlformats.org/officeDocument/2006/relationships/slide" Target="/ppt/slides/slide6.xml" Id="R6cc68572619348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3ca8781f94a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34b856c564a0e" /><Relationship Type="http://schemas.openxmlformats.org/officeDocument/2006/relationships/theme" Target="/ppt/slideMasters/theme/theme1.xml" Id="Rfa4882d91877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34b856c56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078769ccc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e03e0eaf4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2cebab60e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78aa7d811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467500a7a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eeb51018a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 BYGG-TAKST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 BYGG-TAKST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 BYGG-TAKST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 BYGG-TAKST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 BYGG-TAKST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 BYGG-TAKST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ANDRE ASBJØRNSEN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 BYGG-TAKST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Bryggeriveien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934 823 133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 BYGG-TAKST AS</a:t>
            </a:r>
          </a:p>
        </p:txBody>
      </p:sp>
    </p:spTree>
  </p:cSld>
  <p:clrMapOvr>
    <a:masterClrMapping xmlns:a="http://schemas.openxmlformats.org/drawingml/2006/main"/>
  </p:clrMapOvr>
</p:sld>
</file>