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72b384b4f244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3050311584276"/>
  </p:sldMasterIdLst>
  <p:sldIdLst>
    <p:sldId xmlns:r="http://schemas.openxmlformats.org/officeDocument/2006/relationships" id="256" r:id="Ra74a09beb02440f9"/>
    <p:sldId xmlns:r="http://schemas.openxmlformats.org/officeDocument/2006/relationships" id="257" r:id="R33ce4bd277cc46d4"/>
    <p:sldId xmlns:r="http://schemas.openxmlformats.org/officeDocument/2006/relationships" id="258" r:id="R5da299a858c24a54"/>
    <p:sldId xmlns:r="http://schemas.openxmlformats.org/officeDocument/2006/relationships" id="259" r:id="Rbbffe22d8e584b95"/>
    <p:sldId xmlns:r="http://schemas.openxmlformats.org/officeDocument/2006/relationships" id="260" r:id="R0165ebcffe804643"/>
    <p:sldId xmlns:r="http://schemas.openxmlformats.org/officeDocument/2006/relationships" id="261" r:id="R0bc0a43479f3440f"/>
    <p:sldId xmlns:r="http://schemas.openxmlformats.org/officeDocument/2006/relationships" id="262" r:id="R2a0987c06a874d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3050311584276" /><Relationship Type="http://schemas.openxmlformats.org/officeDocument/2006/relationships/slide" Target="/ppt/slides/slide1.xml" Id="Ra74a09beb02440f9" /><Relationship Type="http://schemas.openxmlformats.org/officeDocument/2006/relationships/slide" Target="/ppt/slides/slide2.xml" Id="R33ce4bd277cc46d4" /><Relationship Type="http://schemas.openxmlformats.org/officeDocument/2006/relationships/slide" Target="/ppt/slides/slide3.xml" Id="R5da299a858c24a54" /><Relationship Type="http://schemas.openxmlformats.org/officeDocument/2006/relationships/slide" Target="/ppt/slides/slide4.xml" Id="Rbbffe22d8e584b95" /><Relationship Type="http://schemas.openxmlformats.org/officeDocument/2006/relationships/slide" Target="/ppt/slides/slide5.xml" Id="R0165ebcffe804643" /><Relationship Type="http://schemas.openxmlformats.org/officeDocument/2006/relationships/slide" Target="/ppt/slides/slide6.xml" Id="R0bc0a43479f3440f" /><Relationship Type="http://schemas.openxmlformats.org/officeDocument/2006/relationships/slide" Target="/ppt/slides/slide7.xml" Id="R2a0987c06a874d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d24ff6b0e42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fa8519dfd4cab" /><Relationship Type="http://schemas.openxmlformats.org/officeDocument/2006/relationships/theme" Target="/ppt/slideMasters/theme/theme1.xml" Id="Rf56020ad84b74a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bfa8519dfd4c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bc02cfed6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b559434a841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6796743d4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7649aa2d849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40f33745a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0de1e46ba4e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4a890b1ed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GODKJENT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GODKJENT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GODKJENT EIENDOM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GODKJENT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GODKJENT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GODKJENT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254 854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GODKJENT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WERONIKA ANNA WASILEWSKA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GODKJENT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Fjøsangerveien 70A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934 822 870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GODKJENT EIENDOM AS</a:t>
            </a:r>
          </a:p>
        </p:txBody>
      </p:sp>
    </p:spTree>
  </p:cSld>
  <p:clrMapOvr>
    <a:masterClrMapping xmlns:a="http://schemas.openxmlformats.org/drawingml/2006/main"/>
  </p:clrMapOvr>
</p:sld>
</file>