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3f39a8122949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2303eccee041c3"/>
  </p:sldMasterIdLst>
  <p:sldIdLst>
    <p:sldId xmlns:r="http://schemas.openxmlformats.org/officeDocument/2006/relationships" id="256" r:id="Rec4eb3fe70534614"/>
    <p:sldId xmlns:r="http://schemas.openxmlformats.org/officeDocument/2006/relationships" id="257" r:id="Rd2ccb98e6c6044b3"/>
    <p:sldId xmlns:r="http://schemas.openxmlformats.org/officeDocument/2006/relationships" id="258" r:id="R110341c4c1354d11"/>
    <p:sldId xmlns:r="http://schemas.openxmlformats.org/officeDocument/2006/relationships" id="259" r:id="Re96806397d2e451f"/>
    <p:sldId xmlns:r="http://schemas.openxmlformats.org/officeDocument/2006/relationships" id="260" r:id="R79249765bc5040b1"/>
    <p:sldId xmlns:r="http://schemas.openxmlformats.org/officeDocument/2006/relationships" id="261" r:id="R9a7d28991d644d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2303eccee041c3" /><Relationship Type="http://schemas.openxmlformats.org/officeDocument/2006/relationships/slide" Target="/ppt/slides/slide1.xml" Id="Rec4eb3fe70534614" /><Relationship Type="http://schemas.openxmlformats.org/officeDocument/2006/relationships/slide" Target="/ppt/slides/slide2.xml" Id="Rd2ccb98e6c6044b3" /><Relationship Type="http://schemas.openxmlformats.org/officeDocument/2006/relationships/slide" Target="/ppt/slides/slide3.xml" Id="R110341c4c1354d11" /><Relationship Type="http://schemas.openxmlformats.org/officeDocument/2006/relationships/slide" Target="/ppt/slides/slide4.xml" Id="Re96806397d2e451f" /><Relationship Type="http://schemas.openxmlformats.org/officeDocument/2006/relationships/slide" Target="/ppt/slides/slide5.xml" Id="R79249765bc5040b1" /><Relationship Type="http://schemas.openxmlformats.org/officeDocument/2006/relationships/slide" Target="/ppt/slides/slide6.xml" Id="R9a7d28991d644d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dc1373fc34e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997a08d224cf4" /><Relationship Type="http://schemas.openxmlformats.org/officeDocument/2006/relationships/theme" Target="/ppt/slideMasters/theme/theme1.xml" Id="R2b3d8f07709f45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5997a08d224c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068c2bae848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562a646a344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bad4925c449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9480329074b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47e676f2f4a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5112cbc8b45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HÅKON PETTERSEN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PETTERSEN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PETTERSEN BYGG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PETTERSEN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PETTERSEN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PETTERSEN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ODDLEIF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PETTERSEN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Holdalsnuten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934 817 192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PETTERSEN BYGG AS</a:t>
            </a:r>
          </a:p>
        </p:txBody>
      </p:sp>
    </p:spTree>
  </p:cSld>
  <p:clrMapOvr>
    <a:masterClrMapping xmlns:a="http://schemas.openxmlformats.org/drawingml/2006/main"/>
  </p:clrMapOvr>
</p:sld>
</file>