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3db9ee2dd748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1f5cb6cf08452b"/>
  </p:sldMasterIdLst>
  <p:sldIdLst>
    <p:sldId xmlns:r="http://schemas.openxmlformats.org/officeDocument/2006/relationships" id="256" r:id="Rd790d585981f42d1"/>
    <p:sldId xmlns:r="http://schemas.openxmlformats.org/officeDocument/2006/relationships" id="257" r:id="R0c94ab505d39481b"/>
    <p:sldId xmlns:r="http://schemas.openxmlformats.org/officeDocument/2006/relationships" id="258" r:id="R5f7a0b58fb954ccc"/>
    <p:sldId xmlns:r="http://schemas.openxmlformats.org/officeDocument/2006/relationships" id="259" r:id="Raf50b4cd84644652"/>
    <p:sldId xmlns:r="http://schemas.openxmlformats.org/officeDocument/2006/relationships" id="260" r:id="R2e8655e4ec1c41e1"/>
    <p:sldId xmlns:r="http://schemas.openxmlformats.org/officeDocument/2006/relationships" id="261" r:id="R4c95fd0db7db44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1f5cb6cf08452b" /><Relationship Type="http://schemas.openxmlformats.org/officeDocument/2006/relationships/slide" Target="/ppt/slides/slide1.xml" Id="Rd790d585981f42d1" /><Relationship Type="http://schemas.openxmlformats.org/officeDocument/2006/relationships/slide" Target="/ppt/slides/slide2.xml" Id="R0c94ab505d39481b" /><Relationship Type="http://schemas.openxmlformats.org/officeDocument/2006/relationships/slide" Target="/ppt/slides/slide3.xml" Id="R5f7a0b58fb954ccc" /><Relationship Type="http://schemas.openxmlformats.org/officeDocument/2006/relationships/slide" Target="/ppt/slides/slide4.xml" Id="Raf50b4cd84644652" /><Relationship Type="http://schemas.openxmlformats.org/officeDocument/2006/relationships/slide" Target="/ppt/slides/slide5.xml" Id="R2e8655e4ec1c41e1" /><Relationship Type="http://schemas.openxmlformats.org/officeDocument/2006/relationships/slide" Target="/ppt/slides/slide6.xml" Id="R4c95fd0db7db44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81e488e134f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cfd42aee14907" /><Relationship Type="http://schemas.openxmlformats.org/officeDocument/2006/relationships/theme" Target="/ppt/slideMasters/theme/theme1.xml" Id="R907509fb075847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2cfd42aee149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6291399d84c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8011f47094c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6c0ec6bed49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ad07c35054e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a9028f7ab40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d01dd8a654a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JONSKÅS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JONSKÅS HOLDING AS ble etablert [år] og holder til i Drangedal.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JONSKÅS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Velleksvei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3750 Drangedal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934 809 890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JONSKÅS HOLDING AS</a:t>
            </a:r>
          </a:p>
        </p:txBody>
      </p:sp>
    </p:spTree>
  </p:cSld>
  <p:clrMapOvr>
    <a:masterClrMapping xmlns:a="http://schemas.openxmlformats.org/drawingml/2006/main"/>
  </p:clrMapOvr>
</p:sld>
</file>