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96e7b4352045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de3ba52a7c459e"/>
  </p:sldMasterIdLst>
  <p:sldIdLst>
    <p:sldId xmlns:r="http://schemas.openxmlformats.org/officeDocument/2006/relationships" id="256" r:id="R5cd50210182d489d"/>
    <p:sldId xmlns:r="http://schemas.openxmlformats.org/officeDocument/2006/relationships" id="257" r:id="R76f54d5e340749cc"/>
    <p:sldId xmlns:r="http://schemas.openxmlformats.org/officeDocument/2006/relationships" id="258" r:id="R319919fd6879457d"/>
    <p:sldId xmlns:r="http://schemas.openxmlformats.org/officeDocument/2006/relationships" id="259" r:id="R647409fa1b4444ee"/>
    <p:sldId xmlns:r="http://schemas.openxmlformats.org/officeDocument/2006/relationships" id="260" r:id="Re4562f97bb334339"/>
    <p:sldId xmlns:r="http://schemas.openxmlformats.org/officeDocument/2006/relationships" id="261" r:id="R1b90ba1e0d364ee2"/>
    <p:sldId xmlns:r="http://schemas.openxmlformats.org/officeDocument/2006/relationships" id="262" r:id="R1f545abd0b6e49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de3ba52a7c459e" /><Relationship Type="http://schemas.openxmlformats.org/officeDocument/2006/relationships/slide" Target="/ppt/slides/slide1.xml" Id="R5cd50210182d489d" /><Relationship Type="http://schemas.openxmlformats.org/officeDocument/2006/relationships/slide" Target="/ppt/slides/slide2.xml" Id="R76f54d5e340749cc" /><Relationship Type="http://schemas.openxmlformats.org/officeDocument/2006/relationships/slide" Target="/ppt/slides/slide3.xml" Id="R319919fd6879457d" /><Relationship Type="http://schemas.openxmlformats.org/officeDocument/2006/relationships/slide" Target="/ppt/slides/slide4.xml" Id="R647409fa1b4444ee" /><Relationship Type="http://schemas.openxmlformats.org/officeDocument/2006/relationships/slide" Target="/ppt/slides/slide5.xml" Id="Re4562f97bb334339" /><Relationship Type="http://schemas.openxmlformats.org/officeDocument/2006/relationships/slide" Target="/ppt/slides/slide6.xml" Id="R1b90ba1e0d364ee2" /><Relationship Type="http://schemas.openxmlformats.org/officeDocument/2006/relationships/slide" Target="/ppt/slides/slide7.xml" Id="R1f545abd0b6e49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cd3ac32d1d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4beb4ec484a22" /><Relationship Type="http://schemas.openxmlformats.org/officeDocument/2006/relationships/theme" Target="/ppt/slideMasters/theme/theme1.xml" Id="R2bfa4a50b42241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84beb4ec484a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0dfc5d1b8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ab320aadf842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f79f054b34f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61e793c581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4e0cd7ed94a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9d55d70a643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bd6b2b2c245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HATTREM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HATTREM MASKIN AS ble etablert [år] og holder til i Elverum.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5 598 867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777 871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799 331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1 346 043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HATTREM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Trondheimsvegen 286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2406 Elverum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934 809 157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HATTREM MASKIN AS</a:t>
            </a:r>
          </a:p>
        </p:txBody>
      </p:sp>
    </p:spTree>
  </p:cSld>
  <p:clrMapOvr>
    <a:masterClrMapping xmlns:a="http://schemas.openxmlformats.org/drawingml/2006/main"/>
  </p:clrMapOvr>
</p:sld>
</file>