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d1715c0cb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d77dee4b9415f"/>
  </p:sldMasterIdLst>
  <p:sldIdLst>
    <p:sldId xmlns:r="http://schemas.openxmlformats.org/officeDocument/2006/relationships" id="256" r:id="R9de928d3f1d44c5f"/>
    <p:sldId xmlns:r="http://schemas.openxmlformats.org/officeDocument/2006/relationships" id="257" r:id="R0aa6007bd3cb4860"/>
    <p:sldId xmlns:r="http://schemas.openxmlformats.org/officeDocument/2006/relationships" id="258" r:id="R26a5216ac86a4f2d"/>
    <p:sldId xmlns:r="http://schemas.openxmlformats.org/officeDocument/2006/relationships" id="259" r:id="R9cd0733a6aeb4b39"/>
    <p:sldId xmlns:r="http://schemas.openxmlformats.org/officeDocument/2006/relationships" id="260" r:id="R9baabd36f7d44278"/>
    <p:sldId xmlns:r="http://schemas.openxmlformats.org/officeDocument/2006/relationships" id="261" r:id="Rff7ce396d5bd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d77dee4b9415f" /><Relationship Type="http://schemas.openxmlformats.org/officeDocument/2006/relationships/slide" Target="/ppt/slides/slide1.xml" Id="R9de928d3f1d44c5f" /><Relationship Type="http://schemas.openxmlformats.org/officeDocument/2006/relationships/slide" Target="/ppt/slides/slide2.xml" Id="R0aa6007bd3cb4860" /><Relationship Type="http://schemas.openxmlformats.org/officeDocument/2006/relationships/slide" Target="/ppt/slides/slide3.xml" Id="R26a5216ac86a4f2d" /><Relationship Type="http://schemas.openxmlformats.org/officeDocument/2006/relationships/slide" Target="/ppt/slides/slide4.xml" Id="R9cd0733a6aeb4b39" /><Relationship Type="http://schemas.openxmlformats.org/officeDocument/2006/relationships/slide" Target="/ppt/slides/slide5.xml" Id="R9baabd36f7d44278" /><Relationship Type="http://schemas.openxmlformats.org/officeDocument/2006/relationships/slide" Target="/ppt/slides/slide6.xml" Id="Rff7ce396d5bd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9e37a7f8c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f4d735c24954" /><Relationship Type="http://schemas.openxmlformats.org/officeDocument/2006/relationships/theme" Target="/ppt/slideMasters/theme/theme1.xml" Id="Re32f1eb8a0154a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cf4d735c249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4eeb02e82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386c82114b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89e4db283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145f68ee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6e2bb7ad0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38fdcdc2d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SAKSVOLLEN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SAKSVOLLEN AS ble etablert [år] og holder til i 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Saksvollvegen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7380 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934 804 570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SAKSVOLLEN AS</a:t>
            </a:r>
          </a:p>
        </p:txBody>
      </p:sp>
    </p:spTree>
  </p:cSld>
  <p:clrMapOvr>
    <a:masterClrMapping xmlns:a="http://schemas.openxmlformats.org/drawingml/2006/main"/>
  </p:clrMapOvr>
</p:sld>
</file>