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953e1fc02445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53513abee646dc"/>
  </p:sldMasterIdLst>
  <p:sldIdLst>
    <p:sldId xmlns:r="http://schemas.openxmlformats.org/officeDocument/2006/relationships" id="256" r:id="R62eb1add697249f8"/>
    <p:sldId xmlns:r="http://schemas.openxmlformats.org/officeDocument/2006/relationships" id="257" r:id="Raedcea846f8644e6"/>
    <p:sldId xmlns:r="http://schemas.openxmlformats.org/officeDocument/2006/relationships" id="258" r:id="R356a8589161c4cff"/>
    <p:sldId xmlns:r="http://schemas.openxmlformats.org/officeDocument/2006/relationships" id="259" r:id="R5845b27a73824db7"/>
    <p:sldId xmlns:r="http://schemas.openxmlformats.org/officeDocument/2006/relationships" id="260" r:id="Ref0e7b9bfe0742ff"/>
    <p:sldId xmlns:r="http://schemas.openxmlformats.org/officeDocument/2006/relationships" id="261" r:id="R5a2ed3ce6c1a449a"/>
    <p:sldId xmlns:r="http://schemas.openxmlformats.org/officeDocument/2006/relationships" id="262" r:id="Rb00b54f7cda34e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53513abee646dc" /><Relationship Type="http://schemas.openxmlformats.org/officeDocument/2006/relationships/slide" Target="/ppt/slides/slide1.xml" Id="R62eb1add697249f8" /><Relationship Type="http://schemas.openxmlformats.org/officeDocument/2006/relationships/slide" Target="/ppt/slides/slide2.xml" Id="Raedcea846f8644e6" /><Relationship Type="http://schemas.openxmlformats.org/officeDocument/2006/relationships/slide" Target="/ppt/slides/slide3.xml" Id="R356a8589161c4cff" /><Relationship Type="http://schemas.openxmlformats.org/officeDocument/2006/relationships/slide" Target="/ppt/slides/slide4.xml" Id="R5845b27a73824db7" /><Relationship Type="http://schemas.openxmlformats.org/officeDocument/2006/relationships/slide" Target="/ppt/slides/slide5.xml" Id="Ref0e7b9bfe0742ff" /><Relationship Type="http://schemas.openxmlformats.org/officeDocument/2006/relationships/slide" Target="/ppt/slides/slide6.xml" Id="R5a2ed3ce6c1a449a" /><Relationship Type="http://schemas.openxmlformats.org/officeDocument/2006/relationships/slide" Target="/ppt/slides/slide7.xml" Id="Rb00b54f7cda34e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3f2fb2bdd144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b577620014e63" /><Relationship Type="http://schemas.openxmlformats.org/officeDocument/2006/relationships/theme" Target="/ppt/slideMasters/theme/theme1.xml" Id="Rc4f6cf3145ae46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cb577620014e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fba15927546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2cc8c501144e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76aa6c7e042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d2a0d35be4c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0689094d741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5d3f9e83c4b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468dfc01941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KRIBBIE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KRIBBIE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KRIBBIE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KRIBBIE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KRIBBIE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KRIBBIE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4 319 308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4 319 308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KRIBBIE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BOOTHBY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KRIBBIE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Middelthuns gate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934 802 829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KRIBBIE AS</a:t>
            </a:r>
          </a:p>
        </p:txBody>
      </p:sp>
    </p:spTree>
  </p:cSld>
  <p:clrMapOvr>
    <a:masterClrMapping xmlns:a="http://schemas.openxmlformats.org/drawingml/2006/main"/>
  </p:clrMapOvr>
</p:sld>
</file>