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ff911c45cc4c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10d40584354a2b"/>
  </p:sldMasterIdLst>
  <p:sldIdLst>
    <p:sldId xmlns:r="http://schemas.openxmlformats.org/officeDocument/2006/relationships" id="256" r:id="Re6e7dbf74aa8417a"/>
    <p:sldId xmlns:r="http://schemas.openxmlformats.org/officeDocument/2006/relationships" id="257" r:id="Rb657faa4776a4c5f"/>
    <p:sldId xmlns:r="http://schemas.openxmlformats.org/officeDocument/2006/relationships" id="258" r:id="R87d2e9336b9b442a"/>
    <p:sldId xmlns:r="http://schemas.openxmlformats.org/officeDocument/2006/relationships" id="259" r:id="R315463fbf89e4383"/>
    <p:sldId xmlns:r="http://schemas.openxmlformats.org/officeDocument/2006/relationships" id="260" r:id="Rb8ab72105f6c45ca"/>
    <p:sldId xmlns:r="http://schemas.openxmlformats.org/officeDocument/2006/relationships" id="261" r:id="R2f2965df947840b0"/>
    <p:sldId xmlns:r="http://schemas.openxmlformats.org/officeDocument/2006/relationships" id="262" r:id="Ra4cd35c8c17a45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10d40584354a2b" /><Relationship Type="http://schemas.openxmlformats.org/officeDocument/2006/relationships/slide" Target="/ppt/slides/slide1.xml" Id="Re6e7dbf74aa8417a" /><Relationship Type="http://schemas.openxmlformats.org/officeDocument/2006/relationships/slide" Target="/ppt/slides/slide2.xml" Id="Rb657faa4776a4c5f" /><Relationship Type="http://schemas.openxmlformats.org/officeDocument/2006/relationships/slide" Target="/ppt/slides/slide3.xml" Id="R87d2e9336b9b442a" /><Relationship Type="http://schemas.openxmlformats.org/officeDocument/2006/relationships/slide" Target="/ppt/slides/slide4.xml" Id="R315463fbf89e4383" /><Relationship Type="http://schemas.openxmlformats.org/officeDocument/2006/relationships/slide" Target="/ppt/slides/slide5.xml" Id="Rb8ab72105f6c45ca" /><Relationship Type="http://schemas.openxmlformats.org/officeDocument/2006/relationships/slide" Target="/ppt/slides/slide6.xml" Id="R2f2965df947840b0" /><Relationship Type="http://schemas.openxmlformats.org/officeDocument/2006/relationships/slide" Target="/ppt/slides/slide7.xml" Id="Ra4cd35c8c17a45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63dac4f9ff40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c1e3b7ec44149" /><Relationship Type="http://schemas.openxmlformats.org/officeDocument/2006/relationships/theme" Target="/ppt/slideMasters/theme/theme1.xml" Id="R46f0ae41b92a4d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fc1e3b7ec441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136251c1449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563cc2d6e46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c12fcb7a34e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f522c06d34b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3c05cc4bf4d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ee8cc7df546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9f986e93847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 VATNØY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VATNØY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VATNØY AS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VATNØY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VATNØY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VATNØY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2 047 038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2 721 499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VATNØY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VANGEN VATNØY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VATNØY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Brekkelia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934 797 264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VATNØY AS</a:t>
            </a:r>
          </a:p>
        </p:txBody>
      </p:sp>
    </p:spTree>
  </p:cSld>
  <p:clrMapOvr>
    <a:masterClrMapping xmlns:a="http://schemas.openxmlformats.org/drawingml/2006/main"/>
  </p:clrMapOvr>
</p:sld>
</file>