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860b44480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2f6530d1d4ce8"/>
  </p:sldMasterIdLst>
  <p:sldIdLst>
    <p:sldId xmlns:r="http://schemas.openxmlformats.org/officeDocument/2006/relationships" id="256" r:id="R2c458c7aeb5f4609"/>
    <p:sldId xmlns:r="http://schemas.openxmlformats.org/officeDocument/2006/relationships" id="257" r:id="R48c80268f4144571"/>
    <p:sldId xmlns:r="http://schemas.openxmlformats.org/officeDocument/2006/relationships" id="258" r:id="R2131a71389cf4ba6"/>
    <p:sldId xmlns:r="http://schemas.openxmlformats.org/officeDocument/2006/relationships" id="259" r:id="R10099701e71b4694"/>
    <p:sldId xmlns:r="http://schemas.openxmlformats.org/officeDocument/2006/relationships" id="260" r:id="R7dbe6f0662d94e45"/>
    <p:sldId xmlns:r="http://schemas.openxmlformats.org/officeDocument/2006/relationships" id="261" r:id="R976e3c3e9e3f46f6"/>
    <p:sldId xmlns:r="http://schemas.openxmlformats.org/officeDocument/2006/relationships" id="262" r:id="R3e9c1548948a49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2f6530d1d4ce8" /><Relationship Type="http://schemas.openxmlformats.org/officeDocument/2006/relationships/slide" Target="/ppt/slides/slide1.xml" Id="R2c458c7aeb5f4609" /><Relationship Type="http://schemas.openxmlformats.org/officeDocument/2006/relationships/slide" Target="/ppt/slides/slide2.xml" Id="R48c80268f4144571" /><Relationship Type="http://schemas.openxmlformats.org/officeDocument/2006/relationships/slide" Target="/ppt/slides/slide3.xml" Id="R2131a71389cf4ba6" /><Relationship Type="http://schemas.openxmlformats.org/officeDocument/2006/relationships/slide" Target="/ppt/slides/slide4.xml" Id="R10099701e71b4694" /><Relationship Type="http://schemas.openxmlformats.org/officeDocument/2006/relationships/slide" Target="/ppt/slides/slide5.xml" Id="R7dbe6f0662d94e45" /><Relationship Type="http://schemas.openxmlformats.org/officeDocument/2006/relationships/slide" Target="/ppt/slides/slide6.xml" Id="R976e3c3e9e3f46f6" /><Relationship Type="http://schemas.openxmlformats.org/officeDocument/2006/relationships/slide" Target="/ppt/slides/slide7.xml" Id="R3e9c1548948a49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19bb460a3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79e6f41984d0a" /><Relationship Type="http://schemas.openxmlformats.org/officeDocument/2006/relationships/theme" Target="/ppt/slideMasters/theme/theme1.xml" Id="R1f55bd23531c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79e6f4198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79143b77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724160d9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2898ff56f4b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125cabc72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dbcb8e0c3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c2c127ed74e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517f2ed69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ELLINGSEN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ELLINGSEN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36 962 494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37 122 219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934 778 014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ELLINGSEN AS</a:t>
            </a:r>
          </a:p>
        </p:txBody>
      </p:sp>
    </p:spTree>
  </p:cSld>
  <p:clrMapOvr>
    <a:masterClrMapping xmlns:a="http://schemas.openxmlformats.org/drawingml/2006/main"/>
  </p:clrMapOvr>
</p:sld>
</file>