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7b86e9b25844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4c4538c470405a"/>
  </p:sldMasterIdLst>
  <p:sldIdLst>
    <p:sldId xmlns:r="http://schemas.openxmlformats.org/officeDocument/2006/relationships" id="256" r:id="Re8620dc79afe4297"/>
    <p:sldId xmlns:r="http://schemas.openxmlformats.org/officeDocument/2006/relationships" id="257" r:id="R994575a8990c4207"/>
    <p:sldId xmlns:r="http://schemas.openxmlformats.org/officeDocument/2006/relationships" id="258" r:id="Rb5161b28fab6452c"/>
    <p:sldId xmlns:r="http://schemas.openxmlformats.org/officeDocument/2006/relationships" id="259" r:id="R5b2d2d0e15274734"/>
    <p:sldId xmlns:r="http://schemas.openxmlformats.org/officeDocument/2006/relationships" id="260" r:id="R459af88d9a574057"/>
    <p:sldId xmlns:r="http://schemas.openxmlformats.org/officeDocument/2006/relationships" id="261" r:id="R16700b39514740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4c4538c470405a" /><Relationship Type="http://schemas.openxmlformats.org/officeDocument/2006/relationships/slide" Target="/ppt/slides/slide1.xml" Id="Re8620dc79afe4297" /><Relationship Type="http://schemas.openxmlformats.org/officeDocument/2006/relationships/slide" Target="/ppt/slides/slide2.xml" Id="R994575a8990c4207" /><Relationship Type="http://schemas.openxmlformats.org/officeDocument/2006/relationships/slide" Target="/ppt/slides/slide3.xml" Id="Rb5161b28fab6452c" /><Relationship Type="http://schemas.openxmlformats.org/officeDocument/2006/relationships/slide" Target="/ppt/slides/slide4.xml" Id="R5b2d2d0e15274734" /><Relationship Type="http://schemas.openxmlformats.org/officeDocument/2006/relationships/slide" Target="/ppt/slides/slide5.xml" Id="R459af88d9a574057" /><Relationship Type="http://schemas.openxmlformats.org/officeDocument/2006/relationships/slide" Target="/ppt/slides/slide6.xml" Id="R16700b39514740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696390218f4c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977c0d25f43e4" /><Relationship Type="http://schemas.openxmlformats.org/officeDocument/2006/relationships/theme" Target="/ppt/slideMasters/theme/theme1.xml" Id="Ra39e45f8a40741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d977c0d25f43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2a1dc673642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79073634347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0b99f04e941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3bb75eb5e42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bfc9fda6e4e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79925a8c544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RM PLAN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 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RM PLAN AS ble etablert [år] og holder til i Tyristrand.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 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 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 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6 127 760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659 446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 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Fegriveien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3533 Tyristrand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934 775 937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 PLAN AS</a:t>
            </a:r>
          </a:p>
        </p:txBody>
      </p:sp>
    </p:spTree>
  </p:cSld>
  <p:clrMapOvr>
    <a:masterClrMapping xmlns:a="http://schemas.openxmlformats.org/drawingml/2006/main"/>
  </p:clrMapOvr>
</p:sld>
</file>