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802c39b35a4f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913677c6964509"/>
  </p:sldMasterIdLst>
  <p:sldIdLst>
    <p:sldId xmlns:r="http://schemas.openxmlformats.org/officeDocument/2006/relationships" id="256" r:id="R277b184c48c14bec"/>
    <p:sldId xmlns:r="http://schemas.openxmlformats.org/officeDocument/2006/relationships" id="257" r:id="R71755f4c9ede47c4"/>
    <p:sldId xmlns:r="http://schemas.openxmlformats.org/officeDocument/2006/relationships" id="258" r:id="Ree20321718ad4a10"/>
    <p:sldId xmlns:r="http://schemas.openxmlformats.org/officeDocument/2006/relationships" id="259" r:id="Rb6bf014a0fb4414e"/>
    <p:sldId xmlns:r="http://schemas.openxmlformats.org/officeDocument/2006/relationships" id="260" r:id="R0785fbd3c0ce4e99"/>
    <p:sldId xmlns:r="http://schemas.openxmlformats.org/officeDocument/2006/relationships" id="261" r:id="R70e1f3b801a94813"/>
    <p:sldId xmlns:r="http://schemas.openxmlformats.org/officeDocument/2006/relationships" id="262" r:id="R13e1b9af4e3449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13677c6964509" /><Relationship Type="http://schemas.openxmlformats.org/officeDocument/2006/relationships/slide" Target="/ppt/slides/slide1.xml" Id="R277b184c48c14bec" /><Relationship Type="http://schemas.openxmlformats.org/officeDocument/2006/relationships/slide" Target="/ppt/slides/slide2.xml" Id="R71755f4c9ede47c4" /><Relationship Type="http://schemas.openxmlformats.org/officeDocument/2006/relationships/slide" Target="/ppt/slides/slide3.xml" Id="Ree20321718ad4a10" /><Relationship Type="http://schemas.openxmlformats.org/officeDocument/2006/relationships/slide" Target="/ppt/slides/slide4.xml" Id="Rb6bf014a0fb4414e" /><Relationship Type="http://schemas.openxmlformats.org/officeDocument/2006/relationships/slide" Target="/ppt/slides/slide5.xml" Id="R0785fbd3c0ce4e99" /><Relationship Type="http://schemas.openxmlformats.org/officeDocument/2006/relationships/slide" Target="/ppt/slides/slide6.xml" Id="R70e1f3b801a94813" /><Relationship Type="http://schemas.openxmlformats.org/officeDocument/2006/relationships/slide" Target="/ppt/slides/slide7.xml" Id="R13e1b9af4e3449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53d61d9e4d40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f78bdada14323" /><Relationship Type="http://schemas.openxmlformats.org/officeDocument/2006/relationships/theme" Target="/ppt/slideMasters/theme/theme1.xml" Id="Rf8ae1415e5784e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9f78bdada143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99d2163f74a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c3d1c2d4d40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6ee11f91845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42fb318d242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d2a4dd31245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fbf4fa7b448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b67c0109946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RM PLAN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 PLAN AS ble etablert [år] og holder til i Tyristrand.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6 127 760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659 446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MERRI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Fegriveien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3533 Tyristrand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934 775 937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PLAN AS</a:t>
            </a:r>
          </a:p>
        </p:txBody>
      </p:sp>
    </p:spTree>
  </p:cSld>
  <p:clrMapOvr>
    <a:masterClrMapping xmlns:a="http://schemas.openxmlformats.org/drawingml/2006/main"/>
  </p:clrMapOvr>
</p:sld>
</file>