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347081a2f745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b6a87897e44519"/>
  </p:sldMasterIdLst>
  <p:sldIdLst>
    <p:sldId xmlns:r="http://schemas.openxmlformats.org/officeDocument/2006/relationships" id="256" r:id="Rdc282ff9a4034eaa"/>
    <p:sldId xmlns:r="http://schemas.openxmlformats.org/officeDocument/2006/relationships" id="257" r:id="R8b3bb13b06c0451e"/>
    <p:sldId xmlns:r="http://schemas.openxmlformats.org/officeDocument/2006/relationships" id="258" r:id="Rd4c9a5bb58604718"/>
    <p:sldId xmlns:r="http://schemas.openxmlformats.org/officeDocument/2006/relationships" id="259" r:id="Rb06defb190234d57"/>
    <p:sldId xmlns:r="http://schemas.openxmlformats.org/officeDocument/2006/relationships" id="260" r:id="R41e55f5ba77f4814"/>
    <p:sldId xmlns:r="http://schemas.openxmlformats.org/officeDocument/2006/relationships" id="261" r:id="R02794aaa638642ec"/>
    <p:sldId xmlns:r="http://schemas.openxmlformats.org/officeDocument/2006/relationships" id="262" r:id="R75bd2e93563340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b6a87897e44519" /><Relationship Type="http://schemas.openxmlformats.org/officeDocument/2006/relationships/slide" Target="/ppt/slides/slide1.xml" Id="Rdc282ff9a4034eaa" /><Relationship Type="http://schemas.openxmlformats.org/officeDocument/2006/relationships/slide" Target="/ppt/slides/slide2.xml" Id="R8b3bb13b06c0451e" /><Relationship Type="http://schemas.openxmlformats.org/officeDocument/2006/relationships/slide" Target="/ppt/slides/slide3.xml" Id="Rd4c9a5bb58604718" /><Relationship Type="http://schemas.openxmlformats.org/officeDocument/2006/relationships/slide" Target="/ppt/slides/slide4.xml" Id="Rb06defb190234d57" /><Relationship Type="http://schemas.openxmlformats.org/officeDocument/2006/relationships/slide" Target="/ppt/slides/slide5.xml" Id="R41e55f5ba77f4814" /><Relationship Type="http://schemas.openxmlformats.org/officeDocument/2006/relationships/slide" Target="/ppt/slides/slide6.xml" Id="R02794aaa638642ec" /><Relationship Type="http://schemas.openxmlformats.org/officeDocument/2006/relationships/slide" Target="/ppt/slides/slide7.xml" Id="R75bd2e93563340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345070abc646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5d462d2a74fda" /><Relationship Type="http://schemas.openxmlformats.org/officeDocument/2006/relationships/theme" Target="/ppt/slideMasters/theme/theme1.xml" Id="Rf2a6864b104c48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b5d462d2a74f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d60b6448244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11ae9170d4d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6a38c6d2c14a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6c59cfd8249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3eccda20648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b7da96c9140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98be5ad5f43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PROXIMA CENTAURI 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PROXIMA CENTAURI 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PROXIMA CENTAURI B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PROXIMA CENTAURI 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PROXIMA CENTAURI 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PROXIMA CENTAURI 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343 405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PROXIMA CENTAURI 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SKRETTING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PROXIMA CENTAURI 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Bjørnøyvegen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934 761 502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PROXIMA CENTAURI B AS</a:t>
            </a:r>
          </a:p>
        </p:txBody>
      </p:sp>
    </p:spTree>
  </p:cSld>
  <p:clrMapOvr>
    <a:masterClrMapping xmlns:a="http://schemas.openxmlformats.org/drawingml/2006/main"/>
  </p:clrMapOvr>
</p:sld>
</file>