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4f8cbe5de46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cffdc58684044"/>
  </p:sldMasterIdLst>
  <p:sldIdLst>
    <p:sldId xmlns:r="http://schemas.openxmlformats.org/officeDocument/2006/relationships" id="256" r:id="R613d049acc7c448c"/>
    <p:sldId xmlns:r="http://schemas.openxmlformats.org/officeDocument/2006/relationships" id="257" r:id="R5266ba3c71234101"/>
    <p:sldId xmlns:r="http://schemas.openxmlformats.org/officeDocument/2006/relationships" id="258" r:id="R59e4d9cc223e4661"/>
    <p:sldId xmlns:r="http://schemas.openxmlformats.org/officeDocument/2006/relationships" id="259" r:id="Rca4d948b33434777"/>
    <p:sldId xmlns:r="http://schemas.openxmlformats.org/officeDocument/2006/relationships" id="260" r:id="R6fbed690410e458a"/>
    <p:sldId xmlns:r="http://schemas.openxmlformats.org/officeDocument/2006/relationships" id="261" r:id="R63b82eaef73f4a66"/>
    <p:sldId xmlns:r="http://schemas.openxmlformats.org/officeDocument/2006/relationships" id="262" r:id="R1c9fd398b92f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cffdc58684044" /><Relationship Type="http://schemas.openxmlformats.org/officeDocument/2006/relationships/slide" Target="/ppt/slides/slide1.xml" Id="R613d049acc7c448c" /><Relationship Type="http://schemas.openxmlformats.org/officeDocument/2006/relationships/slide" Target="/ppt/slides/slide2.xml" Id="R5266ba3c71234101" /><Relationship Type="http://schemas.openxmlformats.org/officeDocument/2006/relationships/slide" Target="/ppt/slides/slide3.xml" Id="R59e4d9cc223e4661" /><Relationship Type="http://schemas.openxmlformats.org/officeDocument/2006/relationships/slide" Target="/ppt/slides/slide4.xml" Id="Rca4d948b33434777" /><Relationship Type="http://schemas.openxmlformats.org/officeDocument/2006/relationships/slide" Target="/ppt/slides/slide5.xml" Id="R6fbed690410e458a" /><Relationship Type="http://schemas.openxmlformats.org/officeDocument/2006/relationships/slide" Target="/ppt/slides/slide6.xml" Id="R63b82eaef73f4a66" /><Relationship Type="http://schemas.openxmlformats.org/officeDocument/2006/relationships/slide" Target="/ppt/slides/slide7.xml" Id="R1c9fd398b92f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d198b7ac2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fea791ed94783" /><Relationship Type="http://schemas.openxmlformats.org/officeDocument/2006/relationships/theme" Target="/ppt/slideMasters/theme/theme1.xml" Id="R16609cfc29e2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fea791ed9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32fe36ac3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2ea81c5de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e23e3c294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bdf8038d3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c9fa5347c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129d322c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06e4e251d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JAM-INVEST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3 231 574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Mølnåsen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934 752 015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JAM-INVEST AS</a:t>
            </a:r>
          </a:p>
        </p:txBody>
      </p:sp>
    </p:spTree>
  </p:cSld>
  <p:clrMapOvr>
    <a:masterClrMapping xmlns:a="http://schemas.openxmlformats.org/drawingml/2006/main"/>
  </p:clrMapOvr>
</p:sld>
</file>