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5e355bcaae4f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17a61f37494d18"/>
  </p:sldMasterIdLst>
  <p:sldIdLst>
    <p:sldId xmlns:r="http://schemas.openxmlformats.org/officeDocument/2006/relationships" id="256" r:id="Rf0a1357aeaa14892"/>
    <p:sldId xmlns:r="http://schemas.openxmlformats.org/officeDocument/2006/relationships" id="257" r:id="Rc0fbc847d0e940a0"/>
    <p:sldId xmlns:r="http://schemas.openxmlformats.org/officeDocument/2006/relationships" id="258" r:id="R09cd14588df6489e"/>
    <p:sldId xmlns:r="http://schemas.openxmlformats.org/officeDocument/2006/relationships" id="259" r:id="Rf77f2c56b6b845a9"/>
    <p:sldId xmlns:r="http://schemas.openxmlformats.org/officeDocument/2006/relationships" id="260" r:id="R1db0692da6a149de"/>
    <p:sldId xmlns:r="http://schemas.openxmlformats.org/officeDocument/2006/relationships" id="261" r:id="R2116845f4a3443e6"/>
    <p:sldId xmlns:r="http://schemas.openxmlformats.org/officeDocument/2006/relationships" id="262" r:id="R03e307658f914f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17a61f37494d18" /><Relationship Type="http://schemas.openxmlformats.org/officeDocument/2006/relationships/slide" Target="/ppt/slides/slide1.xml" Id="Rf0a1357aeaa14892" /><Relationship Type="http://schemas.openxmlformats.org/officeDocument/2006/relationships/slide" Target="/ppt/slides/slide2.xml" Id="Rc0fbc847d0e940a0" /><Relationship Type="http://schemas.openxmlformats.org/officeDocument/2006/relationships/slide" Target="/ppt/slides/slide3.xml" Id="R09cd14588df6489e" /><Relationship Type="http://schemas.openxmlformats.org/officeDocument/2006/relationships/slide" Target="/ppt/slides/slide4.xml" Id="Rf77f2c56b6b845a9" /><Relationship Type="http://schemas.openxmlformats.org/officeDocument/2006/relationships/slide" Target="/ppt/slides/slide5.xml" Id="R1db0692da6a149de" /><Relationship Type="http://schemas.openxmlformats.org/officeDocument/2006/relationships/slide" Target="/ppt/slides/slide6.xml" Id="R2116845f4a3443e6" /><Relationship Type="http://schemas.openxmlformats.org/officeDocument/2006/relationships/slide" Target="/ppt/slides/slide7.xml" Id="R03e307658f914f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ce511aea9d4e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288e6498949fb" /><Relationship Type="http://schemas.openxmlformats.org/officeDocument/2006/relationships/theme" Target="/ppt/slideMasters/theme/theme1.xml" Id="R2cd0761c6f4e41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d288e6498949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58dedc79244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fa26ab78043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2abf45f0440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419fe09534f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33540e17442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975cc17434b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92285528e48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SEILDUKSGT 11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SEILDUKSGT 11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SEILDUKSGT 11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SEILDUKSGT 11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SEILDUKSGT 11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SEILDUKSGT 11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239 418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279 832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350 400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SEILDUKSGT 11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SJAKKLUBBEN STJERNEN  –  89,0 %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 KJELL MARTIN  –  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DAHLEN ANNE-G RØSTMOEN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ADALSHEI HALVOR H H C W  –  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RUUD SVEIN ERIK  –  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HAANSHUUS ASLAK KROGNESS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SEILDUKSGT 11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Seilduksgata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934 749 448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SEILDUKSGT 11 AS</a:t>
            </a:r>
          </a:p>
        </p:txBody>
      </p:sp>
    </p:spTree>
  </p:cSld>
  <p:clrMapOvr>
    <a:masterClrMapping xmlns:a="http://schemas.openxmlformats.org/drawingml/2006/main"/>
  </p:clrMapOvr>
</p:sld>
</file>