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5b7aea1a244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538ee71e1412f"/>
  </p:sldMasterIdLst>
  <p:sldIdLst>
    <p:sldId xmlns:r="http://schemas.openxmlformats.org/officeDocument/2006/relationships" id="256" r:id="R04ddbbb8c0c64b40"/>
    <p:sldId xmlns:r="http://schemas.openxmlformats.org/officeDocument/2006/relationships" id="257" r:id="R07588b6babc64ad2"/>
    <p:sldId xmlns:r="http://schemas.openxmlformats.org/officeDocument/2006/relationships" id="258" r:id="R2d2c9b75b3e94370"/>
    <p:sldId xmlns:r="http://schemas.openxmlformats.org/officeDocument/2006/relationships" id="259" r:id="R7ee35722c0b449dc"/>
    <p:sldId xmlns:r="http://schemas.openxmlformats.org/officeDocument/2006/relationships" id="260" r:id="Rb2fa3f2a501c4bf9"/>
    <p:sldId xmlns:r="http://schemas.openxmlformats.org/officeDocument/2006/relationships" id="261" r:id="R9d10d16a06e848e0"/>
    <p:sldId xmlns:r="http://schemas.openxmlformats.org/officeDocument/2006/relationships" id="262" r:id="Rfaec853bcbc7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538ee71e1412f" /><Relationship Type="http://schemas.openxmlformats.org/officeDocument/2006/relationships/slide" Target="/ppt/slides/slide1.xml" Id="R04ddbbb8c0c64b40" /><Relationship Type="http://schemas.openxmlformats.org/officeDocument/2006/relationships/slide" Target="/ppt/slides/slide2.xml" Id="R07588b6babc64ad2" /><Relationship Type="http://schemas.openxmlformats.org/officeDocument/2006/relationships/slide" Target="/ppt/slides/slide3.xml" Id="R2d2c9b75b3e94370" /><Relationship Type="http://schemas.openxmlformats.org/officeDocument/2006/relationships/slide" Target="/ppt/slides/slide4.xml" Id="R7ee35722c0b449dc" /><Relationship Type="http://schemas.openxmlformats.org/officeDocument/2006/relationships/slide" Target="/ppt/slides/slide5.xml" Id="Rb2fa3f2a501c4bf9" /><Relationship Type="http://schemas.openxmlformats.org/officeDocument/2006/relationships/slide" Target="/ppt/slides/slide6.xml" Id="R9d10d16a06e848e0" /><Relationship Type="http://schemas.openxmlformats.org/officeDocument/2006/relationships/slide" Target="/ppt/slides/slide7.xml" Id="Rfaec853bcbc7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a329dd4ce42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e067da9084661" /><Relationship Type="http://schemas.openxmlformats.org/officeDocument/2006/relationships/theme" Target="/ppt/slideMasters/theme/theme1.xml" Id="R10a2cd72b3ad41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6e067da908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ff32ebef444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f43134110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9c136ac4941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97dc59b0540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4b160aa53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f292733d249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61823bbc049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ANDRÉ KILDAL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Mathias Kildal, Nordteigåsen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934 749 294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 INVEST AS</a:t>
            </a:r>
          </a:p>
        </p:txBody>
      </p:sp>
    </p:spTree>
  </p:cSld>
  <p:clrMapOvr>
    <a:masterClrMapping xmlns:a="http://schemas.openxmlformats.org/drawingml/2006/main"/>
  </p:clrMapOvr>
</p:sld>
</file>