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7542278c47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8c7abbc2b4d78"/>
  </p:sldMasterIdLst>
  <p:sldIdLst>
    <p:sldId xmlns:r="http://schemas.openxmlformats.org/officeDocument/2006/relationships" id="256" r:id="R5486da570e214b64"/>
    <p:sldId xmlns:r="http://schemas.openxmlformats.org/officeDocument/2006/relationships" id="257" r:id="R409559f3c04e42e0"/>
    <p:sldId xmlns:r="http://schemas.openxmlformats.org/officeDocument/2006/relationships" id="258" r:id="R061372b64e5741b4"/>
    <p:sldId xmlns:r="http://schemas.openxmlformats.org/officeDocument/2006/relationships" id="259" r:id="R5bf3bc3946844a2f"/>
    <p:sldId xmlns:r="http://schemas.openxmlformats.org/officeDocument/2006/relationships" id="260" r:id="R8903907eb8914c5c"/>
    <p:sldId xmlns:r="http://schemas.openxmlformats.org/officeDocument/2006/relationships" id="261" r:id="R1fd86d014f324462"/>
    <p:sldId xmlns:r="http://schemas.openxmlformats.org/officeDocument/2006/relationships" id="262" r:id="R317fba42f33445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8c7abbc2b4d78" /><Relationship Type="http://schemas.openxmlformats.org/officeDocument/2006/relationships/slide" Target="/ppt/slides/slide1.xml" Id="R5486da570e214b64" /><Relationship Type="http://schemas.openxmlformats.org/officeDocument/2006/relationships/slide" Target="/ppt/slides/slide2.xml" Id="R409559f3c04e42e0" /><Relationship Type="http://schemas.openxmlformats.org/officeDocument/2006/relationships/slide" Target="/ppt/slides/slide3.xml" Id="R061372b64e5741b4" /><Relationship Type="http://schemas.openxmlformats.org/officeDocument/2006/relationships/slide" Target="/ppt/slides/slide4.xml" Id="R5bf3bc3946844a2f" /><Relationship Type="http://schemas.openxmlformats.org/officeDocument/2006/relationships/slide" Target="/ppt/slides/slide5.xml" Id="R8903907eb8914c5c" /><Relationship Type="http://schemas.openxmlformats.org/officeDocument/2006/relationships/slide" Target="/ppt/slides/slide6.xml" Id="R1fd86d014f324462" /><Relationship Type="http://schemas.openxmlformats.org/officeDocument/2006/relationships/slide" Target="/ppt/slides/slide7.xml" Id="R317fba42f33445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5db03711b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5b3845fd045c8" /><Relationship Type="http://schemas.openxmlformats.org/officeDocument/2006/relationships/theme" Target="/ppt/slideMasters/theme/theme1.xml" Id="Rd5edb3e232c3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5b3845fd0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9112740a648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1bb820dfd43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a2aaa0d2344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9b53d337b4a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2562ba62741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f1c31f21241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dfe65a9ad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SVARSTAD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SVARSTAD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190 585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645 646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Lillebyveien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934 745 833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SVARSTAD AS</a:t>
            </a:r>
          </a:p>
        </p:txBody>
      </p:sp>
    </p:spTree>
  </p:cSld>
  <p:clrMapOvr>
    <a:masterClrMapping xmlns:a="http://schemas.openxmlformats.org/drawingml/2006/main"/>
  </p:clrMapOvr>
</p:sld>
</file>