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ecdeff174044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a7b109e1154ab4"/>
  </p:sldMasterIdLst>
  <p:sldIdLst>
    <p:sldId xmlns:r="http://schemas.openxmlformats.org/officeDocument/2006/relationships" id="256" r:id="Rb940874885e34a1e"/>
    <p:sldId xmlns:r="http://schemas.openxmlformats.org/officeDocument/2006/relationships" id="257" r:id="R030b5b0f5e0d4e48"/>
    <p:sldId xmlns:r="http://schemas.openxmlformats.org/officeDocument/2006/relationships" id="258" r:id="R223a10cf8a93459b"/>
    <p:sldId xmlns:r="http://schemas.openxmlformats.org/officeDocument/2006/relationships" id="259" r:id="R23aa1c53bb3a44ba"/>
    <p:sldId xmlns:r="http://schemas.openxmlformats.org/officeDocument/2006/relationships" id="260" r:id="R9ee03686f1d946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7b109e1154ab4" /><Relationship Type="http://schemas.openxmlformats.org/officeDocument/2006/relationships/slide" Target="/ppt/slides/slide1.xml" Id="Rb940874885e34a1e" /><Relationship Type="http://schemas.openxmlformats.org/officeDocument/2006/relationships/slide" Target="/ppt/slides/slide2.xml" Id="R030b5b0f5e0d4e48" /><Relationship Type="http://schemas.openxmlformats.org/officeDocument/2006/relationships/slide" Target="/ppt/slides/slide3.xml" Id="R223a10cf8a93459b" /><Relationship Type="http://schemas.openxmlformats.org/officeDocument/2006/relationships/slide" Target="/ppt/slides/slide4.xml" Id="R23aa1c53bb3a44ba" /><Relationship Type="http://schemas.openxmlformats.org/officeDocument/2006/relationships/slide" Target="/ppt/slides/slide5.xml" Id="R9ee03686f1d946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a90c1119e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8b71d76b24190" /><Relationship Type="http://schemas.openxmlformats.org/officeDocument/2006/relationships/theme" Target="/ppt/slideMasters/theme/theme1.xml" Id="R9b36f5eb69f442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8b71d76b241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b986fec604c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68e709cf74d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76fc3f0844f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2e7ec23e34c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aeb9e76774c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MONAS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MONAS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MONAS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MONAS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MONAS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MONAS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934 675 487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MONAS</a:t>
            </a:r>
          </a:p>
        </p:txBody>
      </p:sp>
    </p:spTree>
  </p:cSld>
  <p:clrMapOvr>
    <a:masterClrMapping xmlns:a="http://schemas.openxmlformats.org/drawingml/2006/main"/>
  </p:clrMapOvr>
</p:sld>
</file>