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3f7a16675f45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be0fa0ab1a436d"/>
  </p:sldMasterIdLst>
  <p:sldIdLst>
    <p:sldId xmlns:r="http://schemas.openxmlformats.org/officeDocument/2006/relationships" id="256" r:id="Rac8181b999ed4799"/>
    <p:sldId xmlns:r="http://schemas.openxmlformats.org/officeDocument/2006/relationships" id="257" r:id="Rac1beec9074b41d2"/>
    <p:sldId xmlns:r="http://schemas.openxmlformats.org/officeDocument/2006/relationships" id="258" r:id="Rae1613de9ea44015"/>
    <p:sldId xmlns:r="http://schemas.openxmlformats.org/officeDocument/2006/relationships" id="259" r:id="R345536fff3644fd4"/>
    <p:sldId xmlns:r="http://schemas.openxmlformats.org/officeDocument/2006/relationships" id="260" r:id="R0b263d51922349d2"/>
    <p:sldId xmlns:r="http://schemas.openxmlformats.org/officeDocument/2006/relationships" id="261" r:id="Rda334119710544a9"/>
    <p:sldId xmlns:r="http://schemas.openxmlformats.org/officeDocument/2006/relationships" id="262" r:id="Rdaba3ca2969048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e0fa0ab1a436d" /><Relationship Type="http://schemas.openxmlformats.org/officeDocument/2006/relationships/slide" Target="/ppt/slides/slide1.xml" Id="Rac8181b999ed4799" /><Relationship Type="http://schemas.openxmlformats.org/officeDocument/2006/relationships/slide" Target="/ppt/slides/slide2.xml" Id="Rac1beec9074b41d2" /><Relationship Type="http://schemas.openxmlformats.org/officeDocument/2006/relationships/slide" Target="/ppt/slides/slide3.xml" Id="Rae1613de9ea44015" /><Relationship Type="http://schemas.openxmlformats.org/officeDocument/2006/relationships/slide" Target="/ppt/slides/slide4.xml" Id="R345536fff3644fd4" /><Relationship Type="http://schemas.openxmlformats.org/officeDocument/2006/relationships/slide" Target="/ppt/slides/slide5.xml" Id="R0b263d51922349d2" /><Relationship Type="http://schemas.openxmlformats.org/officeDocument/2006/relationships/slide" Target="/ppt/slides/slide6.xml" Id="Rda334119710544a9" /><Relationship Type="http://schemas.openxmlformats.org/officeDocument/2006/relationships/slide" Target="/ppt/slides/slide7.xml" Id="Rdaba3ca2969048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82b3055c049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4e3166958480c" /><Relationship Type="http://schemas.openxmlformats.org/officeDocument/2006/relationships/theme" Target="/ppt/slideMasters/theme/theme1.xml" Id="R18fb5ee3478a42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b4e316695848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7d0a6d3c64c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96651f6ee4f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90b12d6e248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b38acde3646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2cd2889c442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e49c730484f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a483f10bf43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HØSTE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HØSTE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2 449 438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2 950 822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HENRIKSVEEN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Sankthansstien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934 672 240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HØSTE HOLDING AS</a:t>
            </a:r>
          </a:p>
        </p:txBody>
      </p:sp>
    </p:spTree>
  </p:cSld>
  <p:clrMapOvr>
    <a:masterClrMapping xmlns:a="http://schemas.openxmlformats.org/drawingml/2006/main"/>
  </p:clrMapOvr>
</p:sld>
</file>