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c3de0f4022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58cb0fb6a43f9"/>
  </p:sldMasterIdLst>
  <p:sldIdLst>
    <p:sldId xmlns:r="http://schemas.openxmlformats.org/officeDocument/2006/relationships" id="256" r:id="R92c4981102034357"/>
    <p:sldId xmlns:r="http://schemas.openxmlformats.org/officeDocument/2006/relationships" id="257" r:id="R68d1ef36270a46a0"/>
    <p:sldId xmlns:r="http://schemas.openxmlformats.org/officeDocument/2006/relationships" id="258" r:id="R31f3a258adec4efa"/>
    <p:sldId xmlns:r="http://schemas.openxmlformats.org/officeDocument/2006/relationships" id="259" r:id="R419072208baf427e"/>
    <p:sldId xmlns:r="http://schemas.openxmlformats.org/officeDocument/2006/relationships" id="260" r:id="R5a98add671014d10"/>
    <p:sldId xmlns:r="http://schemas.openxmlformats.org/officeDocument/2006/relationships" id="261" r:id="Ra825d5bf8c2a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58cb0fb6a43f9" /><Relationship Type="http://schemas.openxmlformats.org/officeDocument/2006/relationships/slide" Target="/ppt/slides/slide1.xml" Id="R92c4981102034357" /><Relationship Type="http://schemas.openxmlformats.org/officeDocument/2006/relationships/slide" Target="/ppt/slides/slide2.xml" Id="R68d1ef36270a46a0" /><Relationship Type="http://schemas.openxmlformats.org/officeDocument/2006/relationships/slide" Target="/ppt/slides/slide3.xml" Id="R31f3a258adec4efa" /><Relationship Type="http://schemas.openxmlformats.org/officeDocument/2006/relationships/slide" Target="/ppt/slides/slide4.xml" Id="R419072208baf427e" /><Relationship Type="http://schemas.openxmlformats.org/officeDocument/2006/relationships/slide" Target="/ppt/slides/slide5.xml" Id="R5a98add671014d10" /><Relationship Type="http://schemas.openxmlformats.org/officeDocument/2006/relationships/slide" Target="/ppt/slides/slide6.xml" Id="Ra825d5bf8c2a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066bba002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6977cae574940" /><Relationship Type="http://schemas.openxmlformats.org/officeDocument/2006/relationships/theme" Target="/ppt/slideMasters/theme/theme1.xml" Id="R00317fbd2ebe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6977cae57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5bd1a607447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df961ac93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591671775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0ef13921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85336ff79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7347d7c5e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SOLHAUGEN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OLAF BUA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Buavegen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934 671 791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SOLHAUGEN AS</a:t>
            </a:r>
          </a:p>
        </p:txBody>
      </p:sp>
    </p:spTree>
  </p:cSld>
  <p:clrMapOvr>
    <a:masterClrMapping xmlns:a="http://schemas.openxmlformats.org/drawingml/2006/main"/>
  </p:clrMapOvr>
</p:sld>
</file>