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d81e2508164b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1b14a3331b4764"/>
  </p:sldMasterIdLst>
  <p:sldIdLst>
    <p:sldId xmlns:r="http://schemas.openxmlformats.org/officeDocument/2006/relationships" id="256" r:id="Ra60f78dae1b54526"/>
    <p:sldId xmlns:r="http://schemas.openxmlformats.org/officeDocument/2006/relationships" id="257" r:id="Re84c7c2a30a54c2c"/>
    <p:sldId xmlns:r="http://schemas.openxmlformats.org/officeDocument/2006/relationships" id="258" r:id="R3397c03a29f6408b"/>
    <p:sldId xmlns:r="http://schemas.openxmlformats.org/officeDocument/2006/relationships" id="259" r:id="R9ea01ac3a6f84e55"/>
    <p:sldId xmlns:r="http://schemas.openxmlformats.org/officeDocument/2006/relationships" id="260" r:id="R3723e536715b45cb"/>
    <p:sldId xmlns:r="http://schemas.openxmlformats.org/officeDocument/2006/relationships" id="261" r:id="R0b00498b88b54066"/>
    <p:sldId xmlns:r="http://schemas.openxmlformats.org/officeDocument/2006/relationships" id="262" r:id="R20f961aaab7445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1b14a3331b4764" /><Relationship Type="http://schemas.openxmlformats.org/officeDocument/2006/relationships/slide" Target="/ppt/slides/slide1.xml" Id="Ra60f78dae1b54526" /><Relationship Type="http://schemas.openxmlformats.org/officeDocument/2006/relationships/slide" Target="/ppt/slides/slide2.xml" Id="Re84c7c2a30a54c2c" /><Relationship Type="http://schemas.openxmlformats.org/officeDocument/2006/relationships/slide" Target="/ppt/slides/slide3.xml" Id="R3397c03a29f6408b" /><Relationship Type="http://schemas.openxmlformats.org/officeDocument/2006/relationships/slide" Target="/ppt/slides/slide4.xml" Id="R9ea01ac3a6f84e55" /><Relationship Type="http://schemas.openxmlformats.org/officeDocument/2006/relationships/slide" Target="/ppt/slides/slide5.xml" Id="R3723e536715b45cb" /><Relationship Type="http://schemas.openxmlformats.org/officeDocument/2006/relationships/slide" Target="/ppt/slides/slide6.xml" Id="R0b00498b88b54066" /><Relationship Type="http://schemas.openxmlformats.org/officeDocument/2006/relationships/slide" Target="/ppt/slides/slide7.xml" Id="R20f961aaab7445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a34370aeb541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cb7aaf3db489e" /><Relationship Type="http://schemas.openxmlformats.org/officeDocument/2006/relationships/theme" Target="/ppt/slideMasters/theme/theme1.xml" Id="R2cefe0fc8a2547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7cb7aaf3db48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dfbe256f041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f2df3a8ac4e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c3043dc1d47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3e72c0f6443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2c4929b8841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9602116d94e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6061b6d2242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MOCH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24 906 694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26 419 327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26 500 809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934 660 293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MOCH AS</a:t>
            </a:r>
          </a:p>
        </p:txBody>
      </p:sp>
    </p:spTree>
  </p:cSld>
  <p:clrMapOvr>
    <a:masterClrMapping xmlns:a="http://schemas.openxmlformats.org/drawingml/2006/main"/>
  </p:clrMapOvr>
</p:sld>
</file>