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3d08deb1b64e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4cab55e38640e1"/>
  </p:sldMasterIdLst>
  <p:sldIdLst>
    <p:sldId xmlns:r="http://schemas.openxmlformats.org/officeDocument/2006/relationships" id="256" r:id="R689cedf1b12747ca"/>
    <p:sldId xmlns:r="http://schemas.openxmlformats.org/officeDocument/2006/relationships" id="257" r:id="R77f63d2eb9f945a7"/>
    <p:sldId xmlns:r="http://schemas.openxmlformats.org/officeDocument/2006/relationships" id="258" r:id="Rcf663a817bd74615"/>
    <p:sldId xmlns:r="http://schemas.openxmlformats.org/officeDocument/2006/relationships" id="259" r:id="R56fa1e3b57e84183"/>
    <p:sldId xmlns:r="http://schemas.openxmlformats.org/officeDocument/2006/relationships" id="260" r:id="R4cdc68746f2b46ce"/>
    <p:sldId xmlns:r="http://schemas.openxmlformats.org/officeDocument/2006/relationships" id="261" r:id="Rc3c5461c24814133"/>
    <p:sldId xmlns:r="http://schemas.openxmlformats.org/officeDocument/2006/relationships" id="262" r:id="R31e289e2229c44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4cab55e38640e1" /><Relationship Type="http://schemas.openxmlformats.org/officeDocument/2006/relationships/slide" Target="/ppt/slides/slide1.xml" Id="R689cedf1b12747ca" /><Relationship Type="http://schemas.openxmlformats.org/officeDocument/2006/relationships/slide" Target="/ppt/slides/slide2.xml" Id="R77f63d2eb9f945a7" /><Relationship Type="http://schemas.openxmlformats.org/officeDocument/2006/relationships/slide" Target="/ppt/slides/slide3.xml" Id="Rcf663a817bd74615" /><Relationship Type="http://schemas.openxmlformats.org/officeDocument/2006/relationships/slide" Target="/ppt/slides/slide4.xml" Id="R56fa1e3b57e84183" /><Relationship Type="http://schemas.openxmlformats.org/officeDocument/2006/relationships/slide" Target="/ppt/slides/slide5.xml" Id="R4cdc68746f2b46ce" /><Relationship Type="http://schemas.openxmlformats.org/officeDocument/2006/relationships/slide" Target="/ppt/slides/slide6.xml" Id="Rc3c5461c24814133" /><Relationship Type="http://schemas.openxmlformats.org/officeDocument/2006/relationships/slide" Target="/ppt/slides/slide7.xml" Id="R31e289e2229c44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67b50936c4c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74af1ab844aa5" /><Relationship Type="http://schemas.openxmlformats.org/officeDocument/2006/relationships/theme" Target="/ppt/slideMasters/theme/theme1.xml" Id="R5cf3c7bc879446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b74af1ab844a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93df8873d4a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3e3ed116b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758d10dcd4c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accce73a04a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b0524558844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d7a0cd27f4f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8cefb574146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HEGGSET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HEGGSET HOLDING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VARDENÆR HEGGSET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Brannvålsveien 133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934 660 064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HEGGSET HOLDING AS</a:t>
            </a:r>
          </a:p>
        </p:txBody>
      </p:sp>
    </p:spTree>
  </p:cSld>
  <p:clrMapOvr>
    <a:masterClrMapping xmlns:a="http://schemas.openxmlformats.org/drawingml/2006/main"/>
  </p:clrMapOvr>
</p:sld>
</file>