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b5a0a9fda643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f923f66a11415f"/>
  </p:sldMasterIdLst>
  <p:sldIdLst>
    <p:sldId xmlns:r="http://schemas.openxmlformats.org/officeDocument/2006/relationships" id="256" r:id="Rbbf4da33fd9f410a"/>
    <p:sldId xmlns:r="http://schemas.openxmlformats.org/officeDocument/2006/relationships" id="257" r:id="R221115182f224de8"/>
    <p:sldId xmlns:r="http://schemas.openxmlformats.org/officeDocument/2006/relationships" id="258" r:id="Rfc99093f39024575"/>
    <p:sldId xmlns:r="http://schemas.openxmlformats.org/officeDocument/2006/relationships" id="259" r:id="R453c710b49e14b1d"/>
    <p:sldId xmlns:r="http://schemas.openxmlformats.org/officeDocument/2006/relationships" id="260" r:id="R6d548d50f46f4ad4"/>
    <p:sldId xmlns:r="http://schemas.openxmlformats.org/officeDocument/2006/relationships" id="261" r:id="Rec9c0e3463e145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f923f66a11415f" /><Relationship Type="http://schemas.openxmlformats.org/officeDocument/2006/relationships/slide" Target="/ppt/slides/slide1.xml" Id="Rbbf4da33fd9f410a" /><Relationship Type="http://schemas.openxmlformats.org/officeDocument/2006/relationships/slide" Target="/ppt/slides/slide2.xml" Id="R221115182f224de8" /><Relationship Type="http://schemas.openxmlformats.org/officeDocument/2006/relationships/slide" Target="/ppt/slides/slide3.xml" Id="Rfc99093f39024575" /><Relationship Type="http://schemas.openxmlformats.org/officeDocument/2006/relationships/slide" Target="/ppt/slides/slide4.xml" Id="R453c710b49e14b1d" /><Relationship Type="http://schemas.openxmlformats.org/officeDocument/2006/relationships/slide" Target="/ppt/slides/slide5.xml" Id="R6d548d50f46f4ad4" /><Relationship Type="http://schemas.openxmlformats.org/officeDocument/2006/relationships/slide" Target="/ppt/slides/slide6.xml" Id="Rec9c0e3463e145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47832f28974d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25b3c8ef146ab" /><Relationship Type="http://schemas.openxmlformats.org/officeDocument/2006/relationships/theme" Target="/ppt/slideMasters/theme/theme1.xml" Id="R9e6f2c86e56043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025b3c8ef146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8b82540c34f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4734996bd43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2fff433714f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cca997b4349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b2b098c484d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9d21e392e44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KVISTÅS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KVISTÅS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KVISTÅS ENTREPRENØR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KVISTÅS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KVISTÅS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KVISTÅS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9 658 154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878 009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584 604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3 347 091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KVISTÅS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Glynitveien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02 51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934 651 049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KVISTÅS ENTREPRENØR AS</a:t>
            </a:r>
          </a:p>
        </p:txBody>
      </p:sp>
    </p:spTree>
  </p:cSld>
  <p:clrMapOvr>
    <a:masterClrMapping xmlns:a="http://schemas.openxmlformats.org/drawingml/2006/main"/>
  </p:clrMapOvr>
</p:sld>
</file>