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db25eabff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183a5ef4c46db"/>
  </p:sldMasterIdLst>
  <p:sldIdLst>
    <p:sldId xmlns:r="http://schemas.openxmlformats.org/officeDocument/2006/relationships" id="256" r:id="R9bfa4f006b794040"/>
    <p:sldId xmlns:r="http://schemas.openxmlformats.org/officeDocument/2006/relationships" id="257" r:id="R81a1060b918b42ee"/>
    <p:sldId xmlns:r="http://schemas.openxmlformats.org/officeDocument/2006/relationships" id="258" r:id="Rd814144e00504a9c"/>
    <p:sldId xmlns:r="http://schemas.openxmlformats.org/officeDocument/2006/relationships" id="259" r:id="R80229fb8216443c4"/>
    <p:sldId xmlns:r="http://schemas.openxmlformats.org/officeDocument/2006/relationships" id="260" r:id="R04b81d06eeaa436c"/>
    <p:sldId xmlns:r="http://schemas.openxmlformats.org/officeDocument/2006/relationships" id="261" r:id="Rddff16e64a744c8f"/>
    <p:sldId xmlns:r="http://schemas.openxmlformats.org/officeDocument/2006/relationships" id="262" r:id="Ref828d21326342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183a5ef4c46db" /><Relationship Type="http://schemas.openxmlformats.org/officeDocument/2006/relationships/slide" Target="/ppt/slides/slide1.xml" Id="R9bfa4f006b794040" /><Relationship Type="http://schemas.openxmlformats.org/officeDocument/2006/relationships/slide" Target="/ppt/slides/slide2.xml" Id="R81a1060b918b42ee" /><Relationship Type="http://schemas.openxmlformats.org/officeDocument/2006/relationships/slide" Target="/ppt/slides/slide3.xml" Id="Rd814144e00504a9c" /><Relationship Type="http://schemas.openxmlformats.org/officeDocument/2006/relationships/slide" Target="/ppt/slides/slide4.xml" Id="R80229fb8216443c4" /><Relationship Type="http://schemas.openxmlformats.org/officeDocument/2006/relationships/slide" Target="/ppt/slides/slide5.xml" Id="R04b81d06eeaa436c" /><Relationship Type="http://schemas.openxmlformats.org/officeDocument/2006/relationships/slide" Target="/ppt/slides/slide6.xml" Id="Rddff16e64a744c8f" /><Relationship Type="http://schemas.openxmlformats.org/officeDocument/2006/relationships/slide" Target="/ppt/slides/slide7.xml" Id="Ref828d21326342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84ff9dca2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6676d4c384b3c" /><Relationship Type="http://schemas.openxmlformats.org/officeDocument/2006/relationships/theme" Target="/ppt/slideMasters/theme/theme1.xml" Id="Ra98c4189b5a94e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6676d4c384b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f78bd3cc4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a53e5a31b4c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162c52e4040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ff434b5f8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735dd41084a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a55ee69e14b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59edb385744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JSI-HOLDING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JSI-HOLDING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977 070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1 841 318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JØGER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934 641 124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JSI-HOLDING AS</a:t>
            </a:r>
          </a:p>
        </p:txBody>
      </p:sp>
    </p:spTree>
  </p:cSld>
  <p:clrMapOvr>
    <a:masterClrMapping xmlns:a="http://schemas.openxmlformats.org/drawingml/2006/main"/>
  </p:clrMapOvr>
</p:sld>
</file>