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f8acbe6f1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1c08fe027543d1"/>
  </p:sldMasterIdLst>
  <p:sldIdLst>
    <p:sldId xmlns:r="http://schemas.openxmlformats.org/officeDocument/2006/relationships" id="256" r:id="Rae1834102c1840b4"/>
    <p:sldId xmlns:r="http://schemas.openxmlformats.org/officeDocument/2006/relationships" id="257" r:id="R7d0e1442e56445aa"/>
    <p:sldId xmlns:r="http://schemas.openxmlformats.org/officeDocument/2006/relationships" id="258" r:id="Rb6819a48306c40a1"/>
    <p:sldId xmlns:r="http://schemas.openxmlformats.org/officeDocument/2006/relationships" id="259" r:id="Rc9775d0bcfef425b"/>
    <p:sldId xmlns:r="http://schemas.openxmlformats.org/officeDocument/2006/relationships" id="260" r:id="Rf66359d24e5646c7"/>
    <p:sldId xmlns:r="http://schemas.openxmlformats.org/officeDocument/2006/relationships" id="261" r:id="Rb6d3f4a4de7f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c08fe027543d1" /><Relationship Type="http://schemas.openxmlformats.org/officeDocument/2006/relationships/slide" Target="/ppt/slides/slide1.xml" Id="Rae1834102c1840b4" /><Relationship Type="http://schemas.openxmlformats.org/officeDocument/2006/relationships/slide" Target="/ppt/slides/slide2.xml" Id="R7d0e1442e56445aa" /><Relationship Type="http://schemas.openxmlformats.org/officeDocument/2006/relationships/slide" Target="/ppt/slides/slide3.xml" Id="Rb6819a48306c40a1" /><Relationship Type="http://schemas.openxmlformats.org/officeDocument/2006/relationships/slide" Target="/ppt/slides/slide4.xml" Id="Rc9775d0bcfef425b" /><Relationship Type="http://schemas.openxmlformats.org/officeDocument/2006/relationships/slide" Target="/ppt/slides/slide5.xml" Id="Rf66359d24e5646c7" /><Relationship Type="http://schemas.openxmlformats.org/officeDocument/2006/relationships/slide" Target="/ppt/slides/slide6.xml" Id="Rb6d3f4a4de7f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7e9cf1f014e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4b1fef0554005" /><Relationship Type="http://schemas.openxmlformats.org/officeDocument/2006/relationships/theme" Target="/ppt/slideMasters/theme/theme1.xml" Id="Rfebbcbec9481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4b1fef055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f4572115b4e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ad1692da04e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3a785ecb4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9378cf19642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ad8c5a154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ddc426ed6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MCTY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MCINTYRE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PAMER MCINTYRE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Austevågen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5354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934 638 220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MCTY AS</a:t>
            </a:r>
          </a:p>
        </p:txBody>
      </p:sp>
    </p:spTree>
  </p:cSld>
  <p:clrMapOvr>
    <a:masterClrMapping xmlns:a="http://schemas.openxmlformats.org/drawingml/2006/main"/>
  </p:clrMapOvr>
</p:sld>
</file>