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0063e5351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cb18d36234143"/>
  </p:sldMasterIdLst>
  <p:sldIdLst>
    <p:sldId xmlns:r="http://schemas.openxmlformats.org/officeDocument/2006/relationships" id="256" r:id="R78b6cf73325e4e57"/>
    <p:sldId xmlns:r="http://schemas.openxmlformats.org/officeDocument/2006/relationships" id="257" r:id="R14fe438345af4a90"/>
    <p:sldId xmlns:r="http://schemas.openxmlformats.org/officeDocument/2006/relationships" id="258" r:id="R4960a7a55bbe470a"/>
    <p:sldId xmlns:r="http://schemas.openxmlformats.org/officeDocument/2006/relationships" id="259" r:id="R757944eb00584134"/>
    <p:sldId xmlns:r="http://schemas.openxmlformats.org/officeDocument/2006/relationships" id="260" r:id="R050bc11218ee4936"/>
    <p:sldId xmlns:r="http://schemas.openxmlformats.org/officeDocument/2006/relationships" id="261" r:id="R60a8ca4c2aa04059"/>
    <p:sldId xmlns:r="http://schemas.openxmlformats.org/officeDocument/2006/relationships" id="262" r:id="R908b106eea1a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cb18d36234143" /><Relationship Type="http://schemas.openxmlformats.org/officeDocument/2006/relationships/slide" Target="/ppt/slides/slide1.xml" Id="R78b6cf73325e4e57" /><Relationship Type="http://schemas.openxmlformats.org/officeDocument/2006/relationships/slide" Target="/ppt/slides/slide2.xml" Id="R14fe438345af4a90" /><Relationship Type="http://schemas.openxmlformats.org/officeDocument/2006/relationships/slide" Target="/ppt/slides/slide3.xml" Id="R4960a7a55bbe470a" /><Relationship Type="http://schemas.openxmlformats.org/officeDocument/2006/relationships/slide" Target="/ppt/slides/slide4.xml" Id="R757944eb00584134" /><Relationship Type="http://schemas.openxmlformats.org/officeDocument/2006/relationships/slide" Target="/ppt/slides/slide5.xml" Id="R050bc11218ee4936" /><Relationship Type="http://schemas.openxmlformats.org/officeDocument/2006/relationships/slide" Target="/ppt/slides/slide6.xml" Id="R60a8ca4c2aa04059" /><Relationship Type="http://schemas.openxmlformats.org/officeDocument/2006/relationships/slide" Target="/ppt/slides/slide7.xml" Id="R908b106eea1a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fc356a90048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61cbbff94038" /><Relationship Type="http://schemas.openxmlformats.org/officeDocument/2006/relationships/theme" Target="/ppt/slideMasters/theme/theme1.xml" Id="R87cc07a1f0b8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2861cbbff9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63fae2f68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3ef026d55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70e31f6e3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98ca95c7a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f0a1b576d49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2e066f966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7ab1c023d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M SPERRE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 SPERRE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51 149 869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51 259 473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MARTIN SPERRE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MARTIN SPERRE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680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934 636 333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M SPERRE AS</a:t>
            </a:r>
          </a:p>
        </p:txBody>
      </p:sp>
    </p:spTree>
  </p:cSld>
  <p:clrMapOvr>
    <a:masterClrMapping xmlns:a="http://schemas.openxmlformats.org/drawingml/2006/main"/>
  </p:clrMapOvr>
</p:sld>
</file>