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f47308c4e4b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63ef911d094d47"/>
  </p:sldMasterIdLst>
  <p:sldIdLst>
    <p:sldId xmlns:r="http://schemas.openxmlformats.org/officeDocument/2006/relationships" id="256" r:id="R30b2de0c897e4e4f"/>
    <p:sldId xmlns:r="http://schemas.openxmlformats.org/officeDocument/2006/relationships" id="257" r:id="Rca418341af9e41be"/>
    <p:sldId xmlns:r="http://schemas.openxmlformats.org/officeDocument/2006/relationships" id="258" r:id="Rad254475ffa44810"/>
    <p:sldId xmlns:r="http://schemas.openxmlformats.org/officeDocument/2006/relationships" id="259" r:id="R8330de152e974acf"/>
    <p:sldId xmlns:r="http://schemas.openxmlformats.org/officeDocument/2006/relationships" id="260" r:id="Rcea5acb8cfa44d74"/>
    <p:sldId xmlns:r="http://schemas.openxmlformats.org/officeDocument/2006/relationships" id="261" r:id="Rf01b62e849be479a"/>
    <p:sldId xmlns:r="http://schemas.openxmlformats.org/officeDocument/2006/relationships" id="262" r:id="R91042018d023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3ef911d094d47" /><Relationship Type="http://schemas.openxmlformats.org/officeDocument/2006/relationships/slide" Target="/ppt/slides/slide1.xml" Id="R30b2de0c897e4e4f" /><Relationship Type="http://schemas.openxmlformats.org/officeDocument/2006/relationships/slide" Target="/ppt/slides/slide2.xml" Id="Rca418341af9e41be" /><Relationship Type="http://schemas.openxmlformats.org/officeDocument/2006/relationships/slide" Target="/ppt/slides/slide3.xml" Id="Rad254475ffa44810" /><Relationship Type="http://schemas.openxmlformats.org/officeDocument/2006/relationships/slide" Target="/ppt/slides/slide4.xml" Id="R8330de152e974acf" /><Relationship Type="http://schemas.openxmlformats.org/officeDocument/2006/relationships/slide" Target="/ppt/slides/slide5.xml" Id="Rcea5acb8cfa44d74" /><Relationship Type="http://schemas.openxmlformats.org/officeDocument/2006/relationships/slide" Target="/ppt/slides/slide6.xml" Id="Rf01b62e849be479a" /><Relationship Type="http://schemas.openxmlformats.org/officeDocument/2006/relationships/slide" Target="/ppt/slides/slide7.xml" Id="R91042018d023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323e55c01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e6b08aff04c55" /><Relationship Type="http://schemas.openxmlformats.org/officeDocument/2006/relationships/theme" Target="/ppt/slideMasters/theme/theme1.xml" Id="R05c915fda737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e6b08aff0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949e092d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493639d9b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e8260e65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7780fcb9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c040f16347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6b9c660af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d849ca1e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HERSLETH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HERSLETH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604 622 091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25 399 524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9 122 065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96 303 247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513 353 354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HERSLETH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