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d8ba67e3cb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3a56db70a34647"/>
  </p:sldMasterIdLst>
  <p:sldIdLst>
    <p:sldId xmlns:r="http://schemas.openxmlformats.org/officeDocument/2006/relationships" id="256" r:id="R4856a8bd0b684e03"/>
    <p:sldId xmlns:r="http://schemas.openxmlformats.org/officeDocument/2006/relationships" id="257" r:id="R5df6fe78e0954d7b"/>
    <p:sldId xmlns:r="http://schemas.openxmlformats.org/officeDocument/2006/relationships" id="258" r:id="Rdaa6489e5f7b4dee"/>
    <p:sldId xmlns:r="http://schemas.openxmlformats.org/officeDocument/2006/relationships" id="259" r:id="Rc33b0c15d1b548ec"/>
    <p:sldId xmlns:r="http://schemas.openxmlformats.org/officeDocument/2006/relationships" id="260" r:id="R4507545b54d141d8"/>
    <p:sldId xmlns:r="http://schemas.openxmlformats.org/officeDocument/2006/relationships" id="261" r:id="R6db52b96110a4598"/>
    <p:sldId xmlns:r="http://schemas.openxmlformats.org/officeDocument/2006/relationships" id="262" r:id="Rba52a1a1c6f0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a56db70a34647" /><Relationship Type="http://schemas.openxmlformats.org/officeDocument/2006/relationships/slide" Target="/ppt/slides/slide1.xml" Id="R4856a8bd0b684e03" /><Relationship Type="http://schemas.openxmlformats.org/officeDocument/2006/relationships/slide" Target="/ppt/slides/slide2.xml" Id="R5df6fe78e0954d7b" /><Relationship Type="http://schemas.openxmlformats.org/officeDocument/2006/relationships/slide" Target="/ppt/slides/slide3.xml" Id="Rdaa6489e5f7b4dee" /><Relationship Type="http://schemas.openxmlformats.org/officeDocument/2006/relationships/slide" Target="/ppt/slides/slide4.xml" Id="Rc33b0c15d1b548ec" /><Relationship Type="http://schemas.openxmlformats.org/officeDocument/2006/relationships/slide" Target="/ppt/slides/slide5.xml" Id="R4507545b54d141d8" /><Relationship Type="http://schemas.openxmlformats.org/officeDocument/2006/relationships/slide" Target="/ppt/slides/slide6.xml" Id="R6db52b96110a4598" /><Relationship Type="http://schemas.openxmlformats.org/officeDocument/2006/relationships/slide" Target="/ppt/slides/slide7.xml" Id="Rba52a1a1c6f0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8748e28aa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59f3d9f314178" /><Relationship Type="http://schemas.openxmlformats.org/officeDocument/2006/relationships/theme" Target="/ppt/slideMasters/theme/theme1.xml" Id="R6914773d902b4e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59f3d9f3141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d3146161b4a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23ad9dba3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c0f27edc2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badaf4503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a32b56bad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c458e48da47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259e97803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AMUNDRUD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AMUNDRUD AS ble etablert [år] og holder til i Braskereidfoss.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286 800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AMUNDRUD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2435 Braskereidfoss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934 626 656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AMUNDRUD AS</a:t>
            </a:r>
          </a:p>
        </p:txBody>
      </p:sp>
    </p:spTree>
  </p:cSld>
  <p:clrMapOvr>
    <a:masterClrMapping xmlns:a="http://schemas.openxmlformats.org/drawingml/2006/main"/>
  </p:clrMapOvr>
</p:sld>
</file>