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6d0b1535414d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85bd24eba042c1"/>
  </p:sldMasterIdLst>
  <p:sldIdLst>
    <p:sldId xmlns:r="http://schemas.openxmlformats.org/officeDocument/2006/relationships" id="256" r:id="R6e60c827865f4610"/>
    <p:sldId xmlns:r="http://schemas.openxmlformats.org/officeDocument/2006/relationships" id="257" r:id="Rd76fdfaa2d6a45ab"/>
    <p:sldId xmlns:r="http://schemas.openxmlformats.org/officeDocument/2006/relationships" id="258" r:id="R3940018c3915458e"/>
    <p:sldId xmlns:r="http://schemas.openxmlformats.org/officeDocument/2006/relationships" id="259" r:id="R3a8157f73e814a8a"/>
    <p:sldId xmlns:r="http://schemas.openxmlformats.org/officeDocument/2006/relationships" id="260" r:id="Refbdfc1f83ea469d"/>
    <p:sldId xmlns:r="http://schemas.openxmlformats.org/officeDocument/2006/relationships" id="261" r:id="R9b2e09c8efe44e8f"/>
    <p:sldId xmlns:r="http://schemas.openxmlformats.org/officeDocument/2006/relationships" id="262" r:id="R6f07b79ade5841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85bd24eba042c1" /><Relationship Type="http://schemas.openxmlformats.org/officeDocument/2006/relationships/slide" Target="/ppt/slides/slide1.xml" Id="R6e60c827865f4610" /><Relationship Type="http://schemas.openxmlformats.org/officeDocument/2006/relationships/slide" Target="/ppt/slides/slide2.xml" Id="Rd76fdfaa2d6a45ab" /><Relationship Type="http://schemas.openxmlformats.org/officeDocument/2006/relationships/slide" Target="/ppt/slides/slide3.xml" Id="R3940018c3915458e" /><Relationship Type="http://schemas.openxmlformats.org/officeDocument/2006/relationships/slide" Target="/ppt/slides/slide4.xml" Id="R3a8157f73e814a8a" /><Relationship Type="http://schemas.openxmlformats.org/officeDocument/2006/relationships/slide" Target="/ppt/slides/slide5.xml" Id="Refbdfc1f83ea469d" /><Relationship Type="http://schemas.openxmlformats.org/officeDocument/2006/relationships/slide" Target="/ppt/slides/slide6.xml" Id="R9b2e09c8efe44e8f" /><Relationship Type="http://schemas.openxmlformats.org/officeDocument/2006/relationships/slide" Target="/ppt/slides/slide7.xml" Id="R6f07b79ade5841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41559175040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d720cc9ed4066" /><Relationship Type="http://schemas.openxmlformats.org/officeDocument/2006/relationships/theme" Target="/ppt/slideMasters/theme/theme1.xml" Id="R15182ebca6ed45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bd720cc9ed40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248e2ca444e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c72f1800045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e0c0beb6e45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050e96d1b04c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3cb4c98d043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c0f01936e47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0fdf889ded4a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KOLSØ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KOLSØ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2 914 639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6 972 487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6 972 487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KOLSØ-BERGE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Kenneth Kolsø-Berge, Nils Lauritssøns vei 43D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934 620 747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KOLSØ INVEST AS</a:t>
            </a:r>
          </a:p>
        </p:txBody>
      </p:sp>
    </p:spTree>
  </p:cSld>
  <p:clrMapOvr>
    <a:masterClrMapping xmlns:a="http://schemas.openxmlformats.org/drawingml/2006/main"/>
  </p:clrMapOvr>
</p:sld>
</file>