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b573239feb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dd5323eaa34917"/>
  </p:sldMasterIdLst>
  <p:sldIdLst>
    <p:sldId xmlns:r="http://schemas.openxmlformats.org/officeDocument/2006/relationships" id="256" r:id="R65c2751565c54a3e"/>
    <p:sldId xmlns:r="http://schemas.openxmlformats.org/officeDocument/2006/relationships" id="257" r:id="R06f1a8f0a55e404c"/>
    <p:sldId xmlns:r="http://schemas.openxmlformats.org/officeDocument/2006/relationships" id="258" r:id="R89cfdd125d4441f3"/>
    <p:sldId xmlns:r="http://schemas.openxmlformats.org/officeDocument/2006/relationships" id="259" r:id="R730d5c0e543f4bab"/>
    <p:sldId xmlns:r="http://schemas.openxmlformats.org/officeDocument/2006/relationships" id="260" r:id="R5119bf3c007747e3"/>
    <p:sldId xmlns:r="http://schemas.openxmlformats.org/officeDocument/2006/relationships" id="261" r:id="R895988cc24e14536"/>
    <p:sldId xmlns:r="http://schemas.openxmlformats.org/officeDocument/2006/relationships" id="262" r:id="R98b829009b3a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d5323eaa34917" /><Relationship Type="http://schemas.openxmlformats.org/officeDocument/2006/relationships/slide" Target="/ppt/slides/slide1.xml" Id="R65c2751565c54a3e" /><Relationship Type="http://schemas.openxmlformats.org/officeDocument/2006/relationships/slide" Target="/ppt/slides/slide2.xml" Id="R06f1a8f0a55e404c" /><Relationship Type="http://schemas.openxmlformats.org/officeDocument/2006/relationships/slide" Target="/ppt/slides/slide3.xml" Id="R89cfdd125d4441f3" /><Relationship Type="http://schemas.openxmlformats.org/officeDocument/2006/relationships/slide" Target="/ppt/slides/slide4.xml" Id="R730d5c0e543f4bab" /><Relationship Type="http://schemas.openxmlformats.org/officeDocument/2006/relationships/slide" Target="/ppt/slides/slide5.xml" Id="R5119bf3c007747e3" /><Relationship Type="http://schemas.openxmlformats.org/officeDocument/2006/relationships/slide" Target="/ppt/slides/slide6.xml" Id="R895988cc24e14536" /><Relationship Type="http://schemas.openxmlformats.org/officeDocument/2006/relationships/slide" Target="/ppt/slides/slide7.xml" Id="R98b829009b3a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d0f66a4b249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19d015d044caf" /><Relationship Type="http://schemas.openxmlformats.org/officeDocument/2006/relationships/theme" Target="/ppt/slideMasters/theme/theme1.xml" Id="R6fb7434901b6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719d015d044c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078686f45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4bdef9fe44e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a1d0f47cd43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0e258e22b4d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90155b75c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2cb20ce4e4c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66f7f76534f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GLACIER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GLACIER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GLACIER HOLDING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GLACIER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GLACIER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GLACIER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1 711 850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1 680 067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13 873 466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13 886 994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GLACIER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GRANHOLM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GLACIER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Rolfsbuktalléen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934 620 658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GLACIER HOLDING AS</a:t>
            </a:r>
          </a:p>
        </p:txBody>
      </p:sp>
    </p:spTree>
  </p:cSld>
  <p:clrMapOvr>
    <a:masterClrMapping xmlns:a="http://schemas.openxmlformats.org/drawingml/2006/main"/>
  </p:clrMapOvr>
</p:sld>
</file>