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22e50ee4a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7b79f4322c430c"/>
  </p:sldMasterIdLst>
  <p:sldIdLst>
    <p:sldId xmlns:r="http://schemas.openxmlformats.org/officeDocument/2006/relationships" id="256" r:id="R70aefb5e686b4f35"/>
    <p:sldId xmlns:r="http://schemas.openxmlformats.org/officeDocument/2006/relationships" id="257" r:id="R7b3f7456fcb645ea"/>
    <p:sldId xmlns:r="http://schemas.openxmlformats.org/officeDocument/2006/relationships" id="258" r:id="R1bc7be617732483c"/>
    <p:sldId xmlns:r="http://schemas.openxmlformats.org/officeDocument/2006/relationships" id="259" r:id="R63e272445b174a4e"/>
    <p:sldId xmlns:r="http://schemas.openxmlformats.org/officeDocument/2006/relationships" id="260" r:id="Rc9f0131f32e84759"/>
    <p:sldId xmlns:r="http://schemas.openxmlformats.org/officeDocument/2006/relationships" id="261" r:id="R72d15b7d87a34452"/>
    <p:sldId xmlns:r="http://schemas.openxmlformats.org/officeDocument/2006/relationships" id="262" r:id="Rfdd91de441fb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b79f4322c430c" /><Relationship Type="http://schemas.openxmlformats.org/officeDocument/2006/relationships/slide" Target="/ppt/slides/slide1.xml" Id="R70aefb5e686b4f35" /><Relationship Type="http://schemas.openxmlformats.org/officeDocument/2006/relationships/slide" Target="/ppt/slides/slide2.xml" Id="R7b3f7456fcb645ea" /><Relationship Type="http://schemas.openxmlformats.org/officeDocument/2006/relationships/slide" Target="/ppt/slides/slide3.xml" Id="R1bc7be617732483c" /><Relationship Type="http://schemas.openxmlformats.org/officeDocument/2006/relationships/slide" Target="/ppt/slides/slide4.xml" Id="R63e272445b174a4e" /><Relationship Type="http://schemas.openxmlformats.org/officeDocument/2006/relationships/slide" Target="/ppt/slides/slide5.xml" Id="Rc9f0131f32e84759" /><Relationship Type="http://schemas.openxmlformats.org/officeDocument/2006/relationships/slide" Target="/ppt/slides/slide6.xml" Id="R72d15b7d87a34452" /><Relationship Type="http://schemas.openxmlformats.org/officeDocument/2006/relationships/slide" Target="/ppt/slides/slide7.xml" Id="Rfdd91de441fb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11ed272d7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b4da5423840b9" /><Relationship Type="http://schemas.openxmlformats.org/officeDocument/2006/relationships/theme" Target="/ppt/slideMasters/theme/theme1.xml" Id="R793c6f9f07a6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ab4da5423840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14a67491740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a50987cc6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d42aa208c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63bb5fc9f4c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c659debd341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a54ed6211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d10fafd6047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LINJEPROFF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LINJEPROFF INVEST AS ble etablert [år] og holder til i Storjorda I Tysfjorden.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19 146 807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17 582 456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40 633 017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LINJEPROFF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PAULAUSKAS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Hamarøyveien 6925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8275 Storjorda I Tysfjorden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934 616 340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