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0920b2c50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5cb0268034982"/>
  </p:sldMasterIdLst>
  <p:sldIdLst>
    <p:sldId xmlns:r="http://schemas.openxmlformats.org/officeDocument/2006/relationships" id="256" r:id="R79d12ca4c0d840bb"/>
    <p:sldId xmlns:r="http://schemas.openxmlformats.org/officeDocument/2006/relationships" id="257" r:id="R50a4812d7ab5458d"/>
    <p:sldId xmlns:r="http://schemas.openxmlformats.org/officeDocument/2006/relationships" id="258" r:id="Rb69e859d9b394c52"/>
    <p:sldId xmlns:r="http://schemas.openxmlformats.org/officeDocument/2006/relationships" id="259" r:id="R85cc68ae3d99498c"/>
    <p:sldId xmlns:r="http://schemas.openxmlformats.org/officeDocument/2006/relationships" id="260" r:id="Rd3a146db6ea24a67"/>
    <p:sldId xmlns:r="http://schemas.openxmlformats.org/officeDocument/2006/relationships" id="261" r:id="Rf5b5e701ce2d4704"/>
    <p:sldId xmlns:r="http://schemas.openxmlformats.org/officeDocument/2006/relationships" id="262" r:id="Rd011f2aedf66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5cb0268034982" /><Relationship Type="http://schemas.openxmlformats.org/officeDocument/2006/relationships/slide" Target="/ppt/slides/slide1.xml" Id="R79d12ca4c0d840bb" /><Relationship Type="http://schemas.openxmlformats.org/officeDocument/2006/relationships/slide" Target="/ppt/slides/slide2.xml" Id="R50a4812d7ab5458d" /><Relationship Type="http://schemas.openxmlformats.org/officeDocument/2006/relationships/slide" Target="/ppt/slides/slide3.xml" Id="Rb69e859d9b394c52" /><Relationship Type="http://schemas.openxmlformats.org/officeDocument/2006/relationships/slide" Target="/ppt/slides/slide4.xml" Id="R85cc68ae3d99498c" /><Relationship Type="http://schemas.openxmlformats.org/officeDocument/2006/relationships/slide" Target="/ppt/slides/slide5.xml" Id="Rd3a146db6ea24a67" /><Relationship Type="http://schemas.openxmlformats.org/officeDocument/2006/relationships/slide" Target="/ppt/slides/slide6.xml" Id="Rf5b5e701ce2d4704" /><Relationship Type="http://schemas.openxmlformats.org/officeDocument/2006/relationships/slide" Target="/ppt/slides/slide7.xml" Id="Rd011f2aedf66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aaa5da593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67c7ce2994088" /><Relationship Type="http://schemas.openxmlformats.org/officeDocument/2006/relationships/theme" Target="/ppt/slideMasters/theme/theme1.xml" Id="Re6dc8bd971dc4d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c67c7ce299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5bd45d1ff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634023c45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b75be077b4d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019719bf1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07e8c06444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2f3e440f48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c353b4516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COMMERCIAL BANKING APPLICATIONS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COMMERCIAL BANKING APPLICATIONS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82 169 772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31 063 055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27 238 339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17 432 384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67 471 303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 INVEST AS  –  54,3 %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HONGI INVEST AS  –  13,1 %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LANGTVEDT TOR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BULK TRADERS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TUFTIN ODD INGVALD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80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cba@cba.no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unitedfintech.com/cba/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934 615 360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COMMERCIAL BANKING APPLICATIONS AS</a:t>
            </a:r>
          </a:p>
        </p:txBody>
      </p:sp>
    </p:spTree>
  </p:cSld>
  <p:clrMapOvr>
    <a:masterClrMapping xmlns:a="http://schemas.openxmlformats.org/drawingml/2006/main"/>
  </p:clrMapOvr>
</p:sld>
</file>