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2683c414784c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faa4c7b06c4611"/>
  </p:sldMasterIdLst>
  <p:sldIdLst>
    <p:sldId xmlns:r="http://schemas.openxmlformats.org/officeDocument/2006/relationships" id="256" r:id="Rb8eccb844a954e5a"/>
    <p:sldId xmlns:r="http://schemas.openxmlformats.org/officeDocument/2006/relationships" id="257" r:id="R75782f4c72be4844"/>
    <p:sldId xmlns:r="http://schemas.openxmlformats.org/officeDocument/2006/relationships" id="258" r:id="Rfac976030ee644ae"/>
    <p:sldId xmlns:r="http://schemas.openxmlformats.org/officeDocument/2006/relationships" id="259" r:id="R9a0e27b70fc942cd"/>
    <p:sldId xmlns:r="http://schemas.openxmlformats.org/officeDocument/2006/relationships" id="260" r:id="Ra5e1fcfa87844431"/>
    <p:sldId xmlns:r="http://schemas.openxmlformats.org/officeDocument/2006/relationships" id="261" r:id="Raf817c39ed714d60"/>
    <p:sldId xmlns:r="http://schemas.openxmlformats.org/officeDocument/2006/relationships" id="262" r:id="Rb85ee2b659be4b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faa4c7b06c4611" /><Relationship Type="http://schemas.openxmlformats.org/officeDocument/2006/relationships/slide" Target="/ppt/slides/slide1.xml" Id="Rb8eccb844a954e5a" /><Relationship Type="http://schemas.openxmlformats.org/officeDocument/2006/relationships/slide" Target="/ppt/slides/slide2.xml" Id="R75782f4c72be4844" /><Relationship Type="http://schemas.openxmlformats.org/officeDocument/2006/relationships/slide" Target="/ppt/slides/slide3.xml" Id="Rfac976030ee644ae" /><Relationship Type="http://schemas.openxmlformats.org/officeDocument/2006/relationships/slide" Target="/ppt/slides/slide4.xml" Id="R9a0e27b70fc942cd" /><Relationship Type="http://schemas.openxmlformats.org/officeDocument/2006/relationships/slide" Target="/ppt/slides/slide5.xml" Id="Ra5e1fcfa87844431" /><Relationship Type="http://schemas.openxmlformats.org/officeDocument/2006/relationships/slide" Target="/ppt/slides/slide6.xml" Id="Raf817c39ed714d60" /><Relationship Type="http://schemas.openxmlformats.org/officeDocument/2006/relationships/slide" Target="/ppt/slides/slide7.xml" Id="Rb85ee2b659be4b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48ce7c43174c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2b62845834ed6" /><Relationship Type="http://schemas.openxmlformats.org/officeDocument/2006/relationships/theme" Target="/ppt/slideMasters/theme/theme1.xml" Id="R3673f416840b41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32b62845834e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371a6f8b84f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7d1371e504b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723e819f44e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43891227c4c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c6aac6c244a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2ab9e5e2542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73363afcc4f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VIVAT CRESCAT FLOREAT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VIVAT CRESCAT FLOREAT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VIVAT CRESCAT FLOREAT HOLDING AS ble etablert [år] og holder til i Svelvik.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VIVAT CRESCAT FLOREAT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VIVAT CRESCAT FLOREAT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VIVAT CRESCAT FLOREAT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38 239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VIVAT CRESCAT FLOREAT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HANSSEN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VIVAT CRESCAT FLOREAT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24D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3060 Svelvik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934 612 671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VIVAT CRESCAT FLOREAT HOLDING AS</a:t>
            </a:r>
          </a:p>
        </p:txBody>
      </p:sp>
    </p:spTree>
  </p:cSld>
  <p:clrMapOvr>
    <a:masterClrMapping xmlns:a="http://schemas.openxmlformats.org/drawingml/2006/main"/>
  </p:clrMapOvr>
</p:sld>
</file>