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f047b59a3394f3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3bdfd1116524676"/>
  </p:sldMasterIdLst>
  <p:sldIdLst>
    <p:sldId xmlns:r="http://schemas.openxmlformats.org/officeDocument/2006/relationships" id="256" r:id="Ra4504bf468fa41d6"/>
    <p:sldId xmlns:r="http://schemas.openxmlformats.org/officeDocument/2006/relationships" id="257" r:id="Rf1113b11935e4d00"/>
    <p:sldId xmlns:r="http://schemas.openxmlformats.org/officeDocument/2006/relationships" id="258" r:id="R3ab4882f3d27433c"/>
    <p:sldId xmlns:r="http://schemas.openxmlformats.org/officeDocument/2006/relationships" id="259" r:id="Rb5583663cdb44f6f"/>
    <p:sldId xmlns:r="http://schemas.openxmlformats.org/officeDocument/2006/relationships" id="260" r:id="Raf75b298c68844b2"/>
    <p:sldId xmlns:r="http://schemas.openxmlformats.org/officeDocument/2006/relationships" id="261" r:id="Re1fd9022c981440a"/>
    <p:sldId xmlns:r="http://schemas.openxmlformats.org/officeDocument/2006/relationships" id="262" r:id="Rffd4aa0d7b1744f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3bdfd1116524676" /><Relationship Type="http://schemas.openxmlformats.org/officeDocument/2006/relationships/slide" Target="/ppt/slides/slide1.xml" Id="Ra4504bf468fa41d6" /><Relationship Type="http://schemas.openxmlformats.org/officeDocument/2006/relationships/slide" Target="/ppt/slides/slide2.xml" Id="Rf1113b11935e4d00" /><Relationship Type="http://schemas.openxmlformats.org/officeDocument/2006/relationships/slide" Target="/ppt/slides/slide3.xml" Id="R3ab4882f3d27433c" /><Relationship Type="http://schemas.openxmlformats.org/officeDocument/2006/relationships/slide" Target="/ppt/slides/slide4.xml" Id="Rb5583663cdb44f6f" /><Relationship Type="http://schemas.openxmlformats.org/officeDocument/2006/relationships/slide" Target="/ppt/slides/slide5.xml" Id="Raf75b298c68844b2" /><Relationship Type="http://schemas.openxmlformats.org/officeDocument/2006/relationships/slide" Target="/ppt/slides/slide6.xml" Id="Re1fd9022c981440a" /><Relationship Type="http://schemas.openxmlformats.org/officeDocument/2006/relationships/slide" Target="/ppt/slides/slide7.xml" Id="Rffd4aa0d7b1744f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e08947cb9bb472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92478890cf448d" /><Relationship Type="http://schemas.openxmlformats.org/officeDocument/2006/relationships/theme" Target="/ppt/slideMasters/theme/theme1.xml" Id="Rf664f956eee3460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792478890cf448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c20da976fae4c3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539a64e30fc432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03ce6b8c2443f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866cf12659c465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cbbfce2d7714dd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4ea8eb5c654d0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b943a10bef4df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STORESÆTRE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STORESÆTRE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STORESÆTRE HOLDING AS ble etablert [år] og holder til i Onarheim.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STORESÆTRE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STORESÆTRE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STORESÆTRE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−6 095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−6 095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48 121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49 789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STORESÆTRE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OLE ANDREAS LØVE STORESÆTRE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STORESÆTRE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Vattedalsvegen 93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5694 Onarheim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934 606 191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STORESÆTRE HOLDING AS</a:t>
            </a:r>
          </a:p>
        </p:txBody>
      </p:sp>
    </p:spTree>
  </p:cSld>
  <p:clrMapOvr>
    <a:masterClrMapping xmlns:a="http://schemas.openxmlformats.org/drawingml/2006/main"/>
  </p:clrMapOvr>
</p:sld>
</file>