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73d793a75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e836a02e734f6c"/>
  </p:sldMasterIdLst>
  <p:sldIdLst>
    <p:sldId xmlns:r="http://schemas.openxmlformats.org/officeDocument/2006/relationships" id="256" r:id="Rae4e4314396b4229"/>
    <p:sldId xmlns:r="http://schemas.openxmlformats.org/officeDocument/2006/relationships" id="257" r:id="Ra72d3ace3fa045a1"/>
    <p:sldId xmlns:r="http://schemas.openxmlformats.org/officeDocument/2006/relationships" id="258" r:id="R5b9def0455104af7"/>
    <p:sldId xmlns:r="http://schemas.openxmlformats.org/officeDocument/2006/relationships" id="259" r:id="Rdc33f88119b7484d"/>
    <p:sldId xmlns:r="http://schemas.openxmlformats.org/officeDocument/2006/relationships" id="260" r:id="R2e04cf90b6fb4325"/>
    <p:sldId xmlns:r="http://schemas.openxmlformats.org/officeDocument/2006/relationships" id="261" r:id="R14cfd397c2a44cd7"/>
    <p:sldId xmlns:r="http://schemas.openxmlformats.org/officeDocument/2006/relationships" id="262" r:id="R19c228b48665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836a02e734f6c" /><Relationship Type="http://schemas.openxmlformats.org/officeDocument/2006/relationships/slide" Target="/ppt/slides/slide1.xml" Id="Rae4e4314396b4229" /><Relationship Type="http://schemas.openxmlformats.org/officeDocument/2006/relationships/slide" Target="/ppt/slides/slide2.xml" Id="Ra72d3ace3fa045a1" /><Relationship Type="http://schemas.openxmlformats.org/officeDocument/2006/relationships/slide" Target="/ppt/slides/slide3.xml" Id="R5b9def0455104af7" /><Relationship Type="http://schemas.openxmlformats.org/officeDocument/2006/relationships/slide" Target="/ppt/slides/slide4.xml" Id="Rdc33f88119b7484d" /><Relationship Type="http://schemas.openxmlformats.org/officeDocument/2006/relationships/slide" Target="/ppt/slides/slide5.xml" Id="R2e04cf90b6fb4325" /><Relationship Type="http://schemas.openxmlformats.org/officeDocument/2006/relationships/slide" Target="/ppt/slides/slide6.xml" Id="R14cfd397c2a44cd7" /><Relationship Type="http://schemas.openxmlformats.org/officeDocument/2006/relationships/slide" Target="/ppt/slides/slide7.xml" Id="R19c228b48665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4ffceb6b7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f6468a49417a" /><Relationship Type="http://schemas.openxmlformats.org/officeDocument/2006/relationships/theme" Target="/ppt/slideMasters/theme/theme1.xml" Id="Rdc6f53d93878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5f6468a49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72595401e4b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bd9ceb10f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98a85145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9bed22f50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7596ea8fa4d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abff04606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879373f40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STORESÆTRE HOLDING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LØVE STORESÆTRE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Vattedalsvegen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934 606 191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STORESÆTRE HOLDING AS</a:t>
            </a:r>
          </a:p>
        </p:txBody>
      </p:sp>
    </p:spTree>
  </p:cSld>
  <p:clrMapOvr>
    <a:masterClrMapping xmlns:a="http://schemas.openxmlformats.org/drawingml/2006/main"/>
  </p:clrMapOvr>
</p:sld>
</file>