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49895ddb9143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c3dc6fb024496"/>
  </p:sldMasterIdLst>
  <p:sldIdLst>
    <p:sldId xmlns:r="http://schemas.openxmlformats.org/officeDocument/2006/relationships" id="256" r:id="R7c75860f9bbe4382"/>
    <p:sldId xmlns:r="http://schemas.openxmlformats.org/officeDocument/2006/relationships" id="257" r:id="R4e29b92d0ced42d4"/>
    <p:sldId xmlns:r="http://schemas.openxmlformats.org/officeDocument/2006/relationships" id="258" r:id="R759393cd7b034de3"/>
    <p:sldId xmlns:r="http://schemas.openxmlformats.org/officeDocument/2006/relationships" id="259" r:id="R2acbcc9f3599433f"/>
    <p:sldId xmlns:r="http://schemas.openxmlformats.org/officeDocument/2006/relationships" id="260" r:id="Rf8596d2bcdff4ef8"/>
    <p:sldId xmlns:r="http://schemas.openxmlformats.org/officeDocument/2006/relationships" id="261" r:id="Raa0bf3921cdc4726"/>
    <p:sldId xmlns:r="http://schemas.openxmlformats.org/officeDocument/2006/relationships" id="262" r:id="R49793c47392e44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c3dc6fb024496" /><Relationship Type="http://schemas.openxmlformats.org/officeDocument/2006/relationships/slide" Target="/ppt/slides/slide1.xml" Id="R7c75860f9bbe4382" /><Relationship Type="http://schemas.openxmlformats.org/officeDocument/2006/relationships/slide" Target="/ppt/slides/slide2.xml" Id="R4e29b92d0ced42d4" /><Relationship Type="http://schemas.openxmlformats.org/officeDocument/2006/relationships/slide" Target="/ppt/slides/slide3.xml" Id="R759393cd7b034de3" /><Relationship Type="http://schemas.openxmlformats.org/officeDocument/2006/relationships/slide" Target="/ppt/slides/slide4.xml" Id="R2acbcc9f3599433f" /><Relationship Type="http://schemas.openxmlformats.org/officeDocument/2006/relationships/slide" Target="/ppt/slides/slide5.xml" Id="Rf8596d2bcdff4ef8" /><Relationship Type="http://schemas.openxmlformats.org/officeDocument/2006/relationships/slide" Target="/ppt/slides/slide6.xml" Id="Raa0bf3921cdc4726" /><Relationship Type="http://schemas.openxmlformats.org/officeDocument/2006/relationships/slide" Target="/ppt/slides/slide7.xml" Id="R49793c47392e44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0a30ccc4641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ae5cf47514d88" /><Relationship Type="http://schemas.openxmlformats.org/officeDocument/2006/relationships/theme" Target="/ppt/slideMasters/theme/theme1.xml" Id="R024c7b90168d46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aae5cf47514d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aa02dfc9a4d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c262386104e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6b1e3c110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30ca33a6741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b62091ed44e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9523f67b440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189890ecb43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HOLMEN INVEST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117 431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Balders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934 599 160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HOLMEN INVEST AS</a:t>
            </a:r>
          </a:p>
        </p:txBody>
      </p:sp>
    </p:spTree>
  </p:cSld>
  <p:clrMapOvr>
    <a:masterClrMapping xmlns:a="http://schemas.openxmlformats.org/drawingml/2006/main"/>
  </p:clrMapOvr>
</p:sld>
</file>