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74e83452114a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029c7d6624957"/>
  </p:sldMasterIdLst>
  <p:sldIdLst>
    <p:sldId xmlns:r="http://schemas.openxmlformats.org/officeDocument/2006/relationships" id="256" r:id="R0bbc242242634f16"/>
    <p:sldId xmlns:r="http://schemas.openxmlformats.org/officeDocument/2006/relationships" id="257" r:id="R8100f47482fd4c6a"/>
    <p:sldId xmlns:r="http://schemas.openxmlformats.org/officeDocument/2006/relationships" id="258" r:id="R7de69b5d5a6a4bb4"/>
    <p:sldId xmlns:r="http://schemas.openxmlformats.org/officeDocument/2006/relationships" id="259" r:id="R6a8bc2e7aba042af"/>
    <p:sldId xmlns:r="http://schemas.openxmlformats.org/officeDocument/2006/relationships" id="260" r:id="R2b4542d6eff3436e"/>
    <p:sldId xmlns:r="http://schemas.openxmlformats.org/officeDocument/2006/relationships" id="261" r:id="Rc489a37921e342c7"/>
    <p:sldId xmlns:r="http://schemas.openxmlformats.org/officeDocument/2006/relationships" id="262" r:id="R4bafba432d8c49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029c7d6624957" /><Relationship Type="http://schemas.openxmlformats.org/officeDocument/2006/relationships/slide" Target="/ppt/slides/slide1.xml" Id="R0bbc242242634f16" /><Relationship Type="http://schemas.openxmlformats.org/officeDocument/2006/relationships/slide" Target="/ppt/slides/slide2.xml" Id="R8100f47482fd4c6a" /><Relationship Type="http://schemas.openxmlformats.org/officeDocument/2006/relationships/slide" Target="/ppt/slides/slide3.xml" Id="R7de69b5d5a6a4bb4" /><Relationship Type="http://schemas.openxmlformats.org/officeDocument/2006/relationships/slide" Target="/ppt/slides/slide4.xml" Id="R6a8bc2e7aba042af" /><Relationship Type="http://schemas.openxmlformats.org/officeDocument/2006/relationships/slide" Target="/ppt/slides/slide5.xml" Id="R2b4542d6eff3436e" /><Relationship Type="http://schemas.openxmlformats.org/officeDocument/2006/relationships/slide" Target="/ppt/slides/slide6.xml" Id="Rc489a37921e342c7" /><Relationship Type="http://schemas.openxmlformats.org/officeDocument/2006/relationships/slide" Target="/ppt/slides/slide7.xml" Id="R4bafba432d8c49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55e3560cd42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2b066cba84204" /><Relationship Type="http://schemas.openxmlformats.org/officeDocument/2006/relationships/theme" Target="/ppt/slideMasters/theme/theme1.xml" Id="R89b7f3d6363b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2b066cba8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d737478d143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04cd21273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d9ff4e9d244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c322edf048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1b005df5449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903681aeb44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1b69bf783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DR. ING. A. AAS-JAKOBSEN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ING. A. AAS-JAKOBSEN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ING. A. AAS-JAKOBSEN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ING. A. AAS-JAKOBSEN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ING. A. AAS-JAKOBSEN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ING. A. AAS-JAKOBSEN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573 817 473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26 339 366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32 145 006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399 687 375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560 915 156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ING. A. AAS-JAKOBSEN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NORCONSULT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ING. A. AAS-JAKOBSEN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934 583 191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 ING. A. AAS-JAKOBSEN AS</a:t>
            </a:r>
          </a:p>
        </p:txBody>
      </p:sp>
    </p:spTree>
  </p:cSld>
  <p:clrMapOvr>
    <a:masterClrMapping xmlns:a="http://schemas.openxmlformats.org/drawingml/2006/main"/>
  </p:clrMapOvr>
</p:sld>
</file>