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91db2427494e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d3e57628fc4041"/>
  </p:sldMasterIdLst>
  <p:sldIdLst>
    <p:sldId xmlns:r="http://schemas.openxmlformats.org/officeDocument/2006/relationships" id="256" r:id="R8cf1980e77384dfb"/>
    <p:sldId xmlns:r="http://schemas.openxmlformats.org/officeDocument/2006/relationships" id="257" r:id="R3df1b50a418d4df5"/>
    <p:sldId xmlns:r="http://schemas.openxmlformats.org/officeDocument/2006/relationships" id="258" r:id="Rb3d7d8dea9364e28"/>
    <p:sldId xmlns:r="http://schemas.openxmlformats.org/officeDocument/2006/relationships" id="259" r:id="Rfc4217d524194be1"/>
    <p:sldId xmlns:r="http://schemas.openxmlformats.org/officeDocument/2006/relationships" id="260" r:id="Rf946337b992a4e50"/>
    <p:sldId xmlns:r="http://schemas.openxmlformats.org/officeDocument/2006/relationships" id="261" r:id="Re0d264d03ec945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d3e57628fc4041" /><Relationship Type="http://schemas.openxmlformats.org/officeDocument/2006/relationships/slide" Target="/ppt/slides/slide1.xml" Id="R8cf1980e77384dfb" /><Relationship Type="http://schemas.openxmlformats.org/officeDocument/2006/relationships/slide" Target="/ppt/slides/slide2.xml" Id="R3df1b50a418d4df5" /><Relationship Type="http://schemas.openxmlformats.org/officeDocument/2006/relationships/slide" Target="/ppt/slides/slide3.xml" Id="Rb3d7d8dea9364e28" /><Relationship Type="http://schemas.openxmlformats.org/officeDocument/2006/relationships/slide" Target="/ppt/slides/slide4.xml" Id="Rfc4217d524194be1" /><Relationship Type="http://schemas.openxmlformats.org/officeDocument/2006/relationships/slide" Target="/ppt/slides/slide5.xml" Id="Rf946337b992a4e50" /><Relationship Type="http://schemas.openxmlformats.org/officeDocument/2006/relationships/slide" Target="/ppt/slides/slide6.xml" Id="Re0d264d03ec945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0907461a9e4a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1ed4ece46468c" /><Relationship Type="http://schemas.openxmlformats.org/officeDocument/2006/relationships/theme" Target="/ppt/slideMasters/theme/theme1.xml" Id="R8ce7170d6d844c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71ed4ece4646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42f6c9c1248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9ba1ef1ab4a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b9ce97ff148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c9f6425c349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294f909324c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de24cd9384f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HOLDING AS ble etablert [år] og holder til i Beisfjord.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8522 Beisfjord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934 577 256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 HOLDING AS</a:t>
            </a:r>
          </a:p>
        </p:txBody>
      </p:sp>
    </p:spTree>
  </p:cSld>
  <p:clrMapOvr>
    <a:masterClrMapping xmlns:a="http://schemas.openxmlformats.org/drawingml/2006/main"/>
  </p:clrMapOvr>
</p:sld>
</file>