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bb55ecec4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c660fef984f19"/>
  </p:sldMasterIdLst>
  <p:sldIdLst>
    <p:sldId xmlns:r="http://schemas.openxmlformats.org/officeDocument/2006/relationships" id="256" r:id="Reeb0dc68129c4588"/>
    <p:sldId xmlns:r="http://schemas.openxmlformats.org/officeDocument/2006/relationships" id="257" r:id="Rdb23ceb0c4ee49ff"/>
    <p:sldId xmlns:r="http://schemas.openxmlformats.org/officeDocument/2006/relationships" id="258" r:id="R23e529307a804480"/>
    <p:sldId xmlns:r="http://schemas.openxmlformats.org/officeDocument/2006/relationships" id="259" r:id="R8eb9e1ade91a430c"/>
    <p:sldId xmlns:r="http://schemas.openxmlformats.org/officeDocument/2006/relationships" id="260" r:id="R5049589f482c4a1d"/>
    <p:sldId xmlns:r="http://schemas.openxmlformats.org/officeDocument/2006/relationships" id="261" r:id="Rf90ef2baea0d4a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c660fef984f19" /><Relationship Type="http://schemas.openxmlformats.org/officeDocument/2006/relationships/slide" Target="/ppt/slides/slide1.xml" Id="Reeb0dc68129c4588" /><Relationship Type="http://schemas.openxmlformats.org/officeDocument/2006/relationships/slide" Target="/ppt/slides/slide2.xml" Id="Rdb23ceb0c4ee49ff" /><Relationship Type="http://schemas.openxmlformats.org/officeDocument/2006/relationships/slide" Target="/ppt/slides/slide3.xml" Id="R23e529307a804480" /><Relationship Type="http://schemas.openxmlformats.org/officeDocument/2006/relationships/slide" Target="/ppt/slides/slide4.xml" Id="R8eb9e1ade91a430c" /><Relationship Type="http://schemas.openxmlformats.org/officeDocument/2006/relationships/slide" Target="/ppt/slides/slide5.xml" Id="R5049589f482c4a1d" /><Relationship Type="http://schemas.openxmlformats.org/officeDocument/2006/relationships/slide" Target="/ppt/slides/slide6.xml" Id="Rf90ef2baea0d4a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38d62f004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9476dc44f4432" /><Relationship Type="http://schemas.openxmlformats.org/officeDocument/2006/relationships/theme" Target="/ppt/slideMasters/theme/theme1.xml" Id="Rb4a9c6978fa6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9476dc44f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09ef9b645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db44d300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bee9accd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6f58da17b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6b45a7e8a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3e2944993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 HOLDING AS ble etablert [år] og holder til i Beisfjord.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Ringbakken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8522 Beisfjord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934 577 248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 HOLDING AS</a:t>
            </a:r>
          </a:p>
        </p:txBody>
      </p:sp>
    </p:spTree>
  </p:cSld>
  <p:clrMapOvr>
    <a:masterClrMapping xmlns:a="http://schemas.openxmlformats.org/drawingml/2006/main"/>
  </p:clrMapOvr>
</p:sld>
</file>