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3776638a9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d8bd37a914508"/>
  </p:sldMasterIdLst>
  <p:sldIdLst>
    <p:sldId xmlns:r="http://schemas.openxmlformats.org/officeDocument/2006/relationships" id="256" r:id="R12ecaeebac0748d7"/>
    <p:sldId xmlns:r="http://schemas.openxmlformats.org/officeDocument/2006/relationships" id="257" r:id="Ra2f65196bac84d1b"/>
    <p:sldId xmlns:r="http://schemas.openxmlformats.org/officeDocument/2006/relationships" id="258" r:id="R6dbae4b7d6594a45"/>
    <p:sldId xmlns:r="http://schemas.openxmlformats.org/officeDocument/2006/relationships" id="259" r:id="R7b9edafab61f4a79"/>
    <p:sldId xmlns:r="http://schemas.openxmlformats.org/officeDocument/2006/relationships" id="260" r:id="R2939bd8b34124c40"/>
    <p:sldId xmlns:r="http://schemas.openxmlformats.org/officeDocument/2006/relationships" id="261" r:id="R3f4211e6d23c4bad"/>
    <p:sldId xmlns:r="http://schemas.openxmlformats.org/officeDocument/2006/relationships" id="262" r:id="Re879b7bce6a1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d8bd37a914508" /><Relationship Type="http://schemas.openxmlformats.org/officeDocument/2006/relationships/slide" Target="/ppt/slides/slide1.xml" Id="R12ecaeebac0748d7" /><Relationship Type="http://schemas.openxmlformats.org/officeDocument/2006/relationships/slide" Target="/ppt/slides/slide2.xml" Id="Ra2f65196bac84d1b" /><Relationship Type="http://schemas.openxmlformats.org/officeDocument/2006/relationships/slide" Target="/ppt/slides/slide3.xml" Id="R6dbae4b7d6594a45" /><Relationship Type="http://schemas.openxmlformats.org/officeDocument/2006/relationships/slide" Target="/ppt/slides/slide4.xml" Id="R7b9edafab61f4a79" /><Relationship Type="http://schemas.openxmlformats.org/officeDocument/2006/relationships/slide" Target="/ppt/slides/slide5.xml" Id="R2939bd8b34124c40" /><Relationship Type="http://schemas.openxmlformats.org/officeDocument/2006/relationships/slide" Target="/ppt/slides/slide6.xml" Id="R3f4211e6d23c4bad" /><Relationship Type="http://schemas.openxmlformats.org/officeDocument/2006/relationships/slide" Target="/ppt/slides/slide7.xml" Id="Re879b7bce6a1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8ce7960594d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2744e85254ac9" /><Relationship Type="http://schemas.openxmlformats.org/officeDocument/2006/relationships/theme" Target="/ppt/slideMasters/theme/theme1.xml" Id="Ra809a68cbeab48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92744e8525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bdfb79bc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0f8ed7bfa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1d30c9a0c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da969de1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59a73d54c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d1c09b08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8c768efd748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KATRO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11 242 226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12 351 370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KEIM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Damfaret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934 570 952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KATRO HOLDING AS</a:t>
            </a:r>
          </a:p>
        </p:txBody>
      </p:sp>
    </p:spTree>
  </p:cSld>
  <p:clrMapOvr>
    <a:masterClrMapping xmlns:a="http://schemas.openxmlformats.org/drawingml/2006/main"/>
  </p:clrMapOvr>
</p:sld>
</file>