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d3caea4f843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f401cd927843b1"/>
  </p:sldMasterIdLst>
  <p:sldIdLst>
    <p:sldId xmlns:r="http://schemas.openxmlformats.org/officeDocument/2006/relationships" id="256" r:id="Rf9e93b1e421e4dbb"/>
    <p:sldId xmlns:r="http://schemas.openxmlformats.org/officeDocument/2006/relationships" id="257" r:id="R6fc6b357d0a6441f"/>
    <p:sldId xmlns:r="http://schemas.openxmlformats.org/officeDocument/2006/relationships" id="258" r:id="Rbc24ae305f7c4ed1"/>
    <p:sldId xmlns:r="http://schemas.openxmlformats.org/officeDocument/2006/relationships" id="259" r:id="Rd13b7ec2c6314780"/>
    <p:sldId xmlns:r="http://schemas.openxmlformats.org/officeDocument/2006/relationships" id="260" r:id="Rf59485ccfa704d03"/>
    <p:sldId xmlns:r="http://schemas.openxmlformats.org/officeDocument/2006/relationships" id="261" r:id="Red50e4161f6046d0"/>
    <p:sldId xmlns:r="http://schemas.openxmlformats.org/officeDocument/2006/relationships" id="262" r:id="Rc428e6d37c3349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f401cd927843b1" /><Relationship Type="http://schemas.openxmlformats.org/officeDocument/2006/relationships/slide" Target="/ppt/slides/slide1.xml" Id="Rf9e93b1e421e4dbb" /><Relationship Type="http://schemas.openxmlformats.org/officeDocument/2006/relationships/slide" Target="/ppt/slides/slide2.xml" Id="R6fc6b357d0a6441f" /><Relationship Type="http://schemas.openxmlformats.org/officeDocument/2006/relationships/slide" Target="/ppt/slides/slide3.xml" Id="Rbc24ae305f7c4ed1" /><Relationship Type="http://schemas.openxmlformats.org/officeDocument/2006/relationships/slide" Target="/ppt/slides/slide4.xml" Id="Rd13b7ec2c6314780" /><Relationship Type="http://schemas.openxmlformats.org/officeDocument/2006/relationships/slide" Target="/ppt/slides/slide5.xml" Id="Rf59485ccfa704d03" /><Relationship Type="http://schemas.openxmlformats.org/officeDocument/2006/relationships/slide" Target="/ppt/slides/slide6.xml" Id="Red50e4161f6046d0" /><Relationship Type="http://schemas.openxmlformats.org/officeDocument/2006/relationships/slide" Target="/ppt/slides/slide7.xml" Id="Rc428e6d37c3349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3df1aa93947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803b6b93747b7" /><Relationship Type="http://schemas.openxmlformats.org/officeDocument/2006/relationships/theme" Target="/ppt/slideMasters/theme/theme1.xml" Id="Rea3a29e77be545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2803b6b93747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5d68c56a945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4c0dd112fc4d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d724c86de45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b6bc3181343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e0d6d015549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54c9520a140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edd54b841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MAESSEN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MAESSEN HOLDING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317 945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424 499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FRANCISCUS JOSEPH JOHANNES MAESSEN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4350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934 564 448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MAESSEN HOLDING AS</a:t>
            </a:r>
          </a:p>
        </p:txBody>
      </p:sp>
    </p:spTree>
  </p:cSld>
  <p:clrMapOvr>
    <a:masterClrMapping xmlns:a="http://schemas.openxmlformats.org/drawingml/2006/main"/>
  </p:clrMapOvr>
</p:sld>
</file>