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791d156b01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856ba5ef124d48"/>
  </p:sldMasterIdLst>
  <p:sldIdLst>
    <p:sldId xmlns:r="http://schemas.openxmlformats.org/officeDocument/2006/relationships" id="256" r:id="R50894f22b2ad49bd"/>
    <p:sldId xmlns:r="http://schemas.openxmlformats.org/officeDocument/2006/relationships" id="257" r:id="Rbc37e17807ca4bdc"/>
    <p:sldId xmlns:r="http://schemas.openxmlformats.org/officeDocument/2006/relationships" id="258" r:id="R529475933b684823"/>
    <p:sldId xmlns:r="http://schemas.openxmlformats.org/officeDocument/2006/relationships" id="259" r:id="Rb6cb461a8ca74979"/>
    <p:sldId xmlns:r="http://schemas.openxmlformats.org/officeDocument/2006/relationships" id="260" r:id="Rfd8340fc21fb4a56"/>
    <p:sldId xmlns:r="http://schemas.openxmlformats.org/officeDocument/2006/relationships" id="261" r:id="Rf7b095d8500e48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56ba5ef124d48" /><Relationship Type="http://schemas.openxmlformats.org/officeDocument/2006/relationships/slide" Target="/ppt/slides/slide1.xml" Id="R50894f22b2ad49bd" /><Relationship Type="http://schemas.openxmlformats.org/officeDocument/2006/relationships/slide" Target="/ppt/slides/slide2.xml" Id="Rbc37e17807ca4bdc" /><Relationship Type="http://schemas.openxmlformats.org/officeDocument/2006/relationships/slide" Target="/ppt/slides/slide3.xml" Id="R529475933b684823" /><Relationship Type="http://schemas.openxmlformats.org/officeDocument/2006/relationships/slide" Target="/ppt/slides/slide4.xml" Id="Rb6cb461a8ca74979" /><Relationship Type="http://schemas.openxmlformats.org/officeDocument/2006/relationships/slide" Target="/ppt/slides/slide5.xml" Id="Rfd8340fc21fb4a56" /><Relationship Type="http://schemas.openxmlformats.org/officeDocument/2006/relationships/slide" Target="/ppt/slides/slide6.xml" Id="Rf7b095d8500e48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15a4cbf03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2bfd699dc4be3" /><Relationship Type="http://schemas.openxmlformats.org/officeDocument/2006/relationships/theme" Target="/ppt/slideMasters/theme/theme1.xml" Id="Rf01f23fb88404f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2bfd699dc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604a989a7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cf67ba00e43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e0d40290c47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ccdca4f2d4b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a4e0c861a49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3f10aa67f49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RØRVIK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RØRVIK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RØRVIK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RØRVIK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RØRVIK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RØRVIK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SIMEN RØRVIK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RØRVIK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Enggravtunet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934 556 127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RØRVIK INVEST AS</a:t>
            </a:r>
          </a:p>
        </p:txBody>
      </p:sp>
    </p:spTree>
  </p:cSld>
  <p:clrMapOvr>
    <a:masterClrMapping xmlns:a="http://schemas.openxmlformats.org/drawingml/2006/main"/>
  </p:clrMapOvr>
</p:sld>
</file>