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3275598c845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e41e620dd44985"/>
  </p:sldMasterIdLst>
  <p:sldIdLst>
    <p:sldId xmlns:r="http://schemas.openxmlformats.org/officeDocument/2006/relationships" id="256" r:id="R0d107954992842b0"/>
    <p:sldId xmlns:r="http://schemas.openxmlformats.org/officeDocument/2006/relationships" id="257" r:id="Rcae8d09f19a14987"/>
    <p:sldId xmlns:r="http://schemas.openxmlformats.org/officeDocument/2006/relationships" id="258" r:id="R6527b28a43da4bc5"/>
    <p:sldId xmlns:r="http://schemas.openxmlformats.org/officeDocument/2006/relationships" id="259" r:id="R741a6c9d3c4c4088"/>
    <p:sldId xmlns:r="http://schemas.openxmlformats.org/officeDocument/2006/relationships" id="260" r:id="R4790489042644a97"/>
    <p:sldId xmlns:r="http://schemas.openxmlformats.org/officeDocument/2006/relationships" id="261" r:id="R308a83b5fe844231"/>
    <p:sldId xmlns:r="http://schemas.openxmlformats.org/officeDocument/2006/relationships" id="262" r:id="Rfab66982e89c4f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e41e620dd44985" /><Relationship Type="http://schemas.openxmlformats.org/officeDocument/2006/relationships/slide" Target="/ppt/slides/slide1.xml" Id="R0d107954992842b0" /><Relationship Type="http://schemas.openxmlformats.org/officeDocument/2006/relationships/slide" Target="/ppt/slides/slide2.xml" Id="Rcae8d09f19a14987" /><Relationship Type="http://schemas.openxmlformats.org/officeDocument/2006/relationships/slide" Target="/ppt/slides/slide3.xml" Id="R6527b28a43da4bc5" /><Relationship Type="http://schemas.openxmlformats.org/officeDocument/2006/relationships/slide" Target="/ppt/slides/slide4.xml" Id="R741a6c9d3c4c4088" /><Relationship Type="http://schemas.openxmlformats.org/officeDocument/2006/relationships/slide" Target="/ppt/slides/slide5.xml" Id="R4790489042644a97" /><Relationship Type="http://schemas.openxmlformats.org/officeDocument/2006/relationships/slide" Target="/ppt/slides/slide6.xml" Id="R308a83b5fe844231" /><Relationship Type="http://schemas.openxmlformats.org/officeDocument/2006/relationships/slide" Target="/ppt/slides/slide7.xml" Id="Rfab66982e89c4f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10e19328b544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e81919bf4526" /><Relationship Type="http://schemas.openxmlformats.org/officeDocument/2006/relationships/theme" Target="/ppt/slideMasters/theme/theme1.xml" Id="R4fa3d29c5e494e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54e81919bf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ccb7149ea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1e85f66074d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0839dc3cc4e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394d5ecfa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63bba109c46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3e6d768d34e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9f43aeb8b147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 ENTREPRENØR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8 391 657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2 683 738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2 083 927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5 507 518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TERRA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Barstølveien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4636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934 553 489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 ENTREPRENØR AS</a:t>
            </a:r>
          </a:p>
        </p:txBody>
      </p:sp>
    </p:spTree>
  </p:cSld>
  <p:clrMapOvr>
    <a:masterClrMapping xmlns:a="http://schemas.openxmlformats.org/drawingml/2006/main"/>
  </p:clrMapOvr>
</p:sld>
</file>