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5bff23d04149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8790804bba4480"/>
  </p:sldMasterIdLst>
  <p:sldIdLst>
    <p:sldId xmlns:r="http://schemas.openxmlformats.org/officeDocument/2006/relationships" id="256" r:id="Rd20e0df317ad49b6"/>
    <p:sldId xmlns:r="http://schemas.openxmlformats.org/officeDocument/2006/relationships" id="257" r:id="R9f6b54fce5dd4c09"/>
    <p:sldId xmlns:r="http://schemas.openxmlformats.org/officeDocument/2006/relationships" id="258" r:id="Rf16ce15ae3d14c85"/>
    <p:sldId xmlns:r="http://schemas.openxmlformats.org/officeDocument/2006/relationships" id="259" r:id="Re10433e9590a44ca"/>
    <p:sldId xmlns:r="http://schemas.openxmlformats.org/officeDocument/2006/relationships" id="260" r:id="R96b00498c6d84ffe"/>
    <p:sldId xmlns:r="http://schemas.openxmlformats.org/officeDocument/2006/relationships" id="261" r:id="Rd3e0ad8d397b4c24"/>
    <p:sldId xmlns:r="http://schemas.openxmlformats.org/officeDocument/2006/relationships" id="262" r:id="Rccbd142ff1864a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8790804bba4480" /><Relationship Type="http://schemas.openxmlformats.org/officeDocument/2006/relationships/slide" Target="/ppt/slides/slide1.xml" Id="Rd20e0df317ad49b6" /><Relationship Type="http://schemas.openxmlformats.org/officeDocument/2006/relationships/slide" Target="/ppt/slides/slide2.xml" Id="R9f6b54fce5dd4c09" /><Relationship Type="http://schemas.openxmlformats.org/officeDocument/2006/relationships/slide" Target="/ppt/slides/slide3.xml" Id="Rf16ce15ae3d14c85" /><Relationship Type="http://schemas.openxmlformats.org/officeDocument/2006/relationships/slide" Target="/ppt/slides/slide4.xml" Id="Re10433e9590a44ca" /><Relationship Type="http://schemas.openxmlformats.org/officeDocument/2006/relationships/slide" Target="/ppt/slides/slide5.xml" Id="R96b00498c6d84ffe" /><Relationship Type="http://schemas.openxmlformats.org/officeDocument/2006/relationships/slide" Target="/ppt/slides/slide6.xml" Id="Rd3e0ad8d397b4c24" /><Relationship Type="http://schemas.openxmlformats.org/officeDocument/2006/relationships/slide" Target="/ppt/slides/slide7.xml" Id="Rccbd142ff1864a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cfa916dfff4f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b819a76c849c7" /><Relationship Type="http://schemas.openxmlformats.org/officeDocument/2006/relationships/theme" Target="/ppt/slideMasters/theme/theme1.xml" Id="Rf4996f485bb542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1b819a76c849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c218f7ace4b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8f4e72a364f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e0497c02a41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b1a7107ed49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dc8d105c846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019d8a1bf44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cbe2452a94f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RIVIER HOLDING SN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RIVIER HOLDING SN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RIVIER HOLDING SN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RIVIER HOLDING SN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RIVIER HOLDING SN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RIVIER HOLDING SN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626 027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626 027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RIVIER HOLDING SN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NORDBY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RIVIER HOLDING SN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Prinsens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934 552 164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RIVIER HOLDING SN AS</a:t>
            </a:r>
          </a:p>
        </p:txBody>
      </p:sp>
    </p:spTree>
  </p:cSld>
  <p:clrMapOvr>
    <a:masterClrMapping xmlns:a="http://schemas.openxmlformats.org/drawingml/2006/main"/>
  </p:clrMapOvr>
</p:sld>
</file>