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b71fde6fb447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6da7f7a1f4467e"/>
  </p:sldMasterIdLst>
  <p:sldIdLst>
    <p:sldId xmlns:r="http://schemas.openxmlformats.org/officeDocument/2006/relationships" id="256" r:id="Rb92ed967e3ff48a4"/>
    <p:sldId xmlns:r="http://schemas.openxmlformats.org/officeDocument/2006/relationships" id="257" r:id="R327b4a2bebd64646"/>
    <p:sldId xmlns:r="http://schemas.openxmlformats.org/officeDocument/2006/relationships" id="258" r:id="R857609907c2e44f4"/>
    <p:sldId xmlns:r="http://schemas.openxmlformats.org/officeDocument/2006/relationships" id="259" r:id="Rf7fd30c0fb17414b"/>
    <p:sldId xmlns:r="http://schemas.openxmlformats.org/officeDocument/2006/relationships" id="260" r:id="R3821b49edad84113"/>
    <p:sldId xmlns:r="http://schemas.openxmlformats.org/officeDocument/2006/relationships" id="261" r:id="R757fef97dd224d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6da7f7a1f4467e" /><Relationship Type="http://schemas.openxmlformats.org/officeDocument/2006/relationships/slide" Target="/ppt/slides/slide1.xml" Id="Rb92ed967e3ff48a4" /><Relationship Type="http://schemas.openxmlformats.org/officeDocument/2006/relationships/slide" Target="/ppt/slides/slide2.xml" Id="R327b4a2bebd64646" /><Relationship Type="http://schemas.openxmlformats.org/officeDocument/2006/relationships/slide" Target="/ppt/slides/slide3.xml" Id="R857609907c2e44f4" /><Relationship Type="http://schemas.openxmlformats.org/officeDocument/2006/relationships/slide" Target="/ppt/slides/slide4.xml" Id="Rf7fd30c0fb17414b" /><Relationship Type="http://schemas.openxmlformats.org/officeDocument/2006/relationships/slide" Target="/ppt/slides/slide5.xml" Id="R3821b49edad84113" /><Relationship Type="http://schemas.openxmlformats.org/officeDocument/2006/relationships/slide" Target="/ppt/slides/slide6.xml" Id="R757fef97dd224d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081e6e19e14a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8aee1e10d48d4" /><Relationship Type="http://schemas.openxmlformats.org/officeDocument/2006/relationships/theme" Target="/ppt/slideMasters/theme/theme1.xml" Id="R2d1bc6854ea545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b8aee1e10d48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974f43b5c4b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ed016381244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64e1529da47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8d518e8e441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bce02c2b848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ddca850a746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EB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 MASKIN AS ble etablert [år] og holder til i Jondal.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BAGGEGARD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Krossdalen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5627 Jondal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934 539 435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 MASKIN AS</a:t>
            </a:r>
          </a:p>
        </p:txBody>
      </p:sp>
    </p:spTree>
  </p:cSld>
  <p:clrMapOvr>
    <a:masterClrMapping xmlns:a="http://schemas.openxmlformats.org/drawingml/2006/main"/>
  </p:clrMapOvr>
</p:sld>
</file>