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7c0362402c4a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15ef3b8254cfd"/>
  </p:sldMasterIdLst>
  <p:sldIdLst>
    <p:sldId xmlns:r="http://schemas.openxmlformats.org/officeDocument/2006/relationships" id="256" r:id="Ra701fa68d12b47d8"/>
    <p:sldId xmlns:r="http://schemas.openxmlformats.org/officeDocument/2006/relationships" id="257" r:id="Rfa375ca02af047cf"/>
    <p:sldId xmlns:r="http://schemas.openxmlformats.org/officeDocument/2006/relationships" id="258" r:id="R87d4f94f7e104b61"/>
    <p:sldId xmlns:r="http://schemas.openxmlformats.org/officeDocument/2006/relationships" id="259" r:id="R5bfd983a4c4c4cc6"/>
    <p:sldId xmlns:r="http://schemas.openxmlformats.org/officeDocument/2006/relationships" id="260" r:id="R81656af6f5f145a9"/>
    <p:sldId xmlns:r="http://schemas.openxmlformats.org/officeDocument/2006/relationships" id="261" r:id="Rc8315b6a73cd4e51"/>
    <p:sldId xmlns:r="http://schemas.openxmlformats.org/officeDocument/2006/relationships" id="262" r:id="R1cffddc07bbd47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15ef3b8254cfd" /><Relationship Type="http://schemas.openxmlformats.org/officeDocument/2006/relationships/slide" Target="/ppt/slides/slide1.xml" Id="Ra701fa68d12b47d8" /><Relationship Type="http://schemas.openxmlformats.org/officeDocument/2006/relationships/slide" Target="/ppt/slides/slide2.xml" Id="Rfa375ca02af047cf" /><Relationship Type="http://schemas.openxmlformats.org/officeDocument/2006/relationships/slide" Target="/ppt/slides/slide3.xml" Id="R87d4f94f7e104b61" /><Relationship Type="http://schemas.openxmlformats.org/officeDocument/2006/relationships/slide" Target="/ppt/slides/slide4.xml" Id="R5bfd983a4c4c4cc6" /><Relationship Type="http://schemas.openxmlformats.org/officeDocument/2006/relationships/slide" Target="/ppt/slides/slide5.xml" Id="R81656af6f5f145a9" /><Relationship Type="http://schemas.openxmlformats.org/officeDocument/2006/relationships/slide" Target="/ppt/slides/slide6.xml" Id="Rc8315b6a73cd4e51" /><Relationship Type="http://schemas.openxmlformats.org/officeDocument/2006/relationships/slide" Target="/ppt/slides/slide7.xml" Id="R1cffddc07bbd47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6a3f75bbf40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3418fa35643f2" /><Relationship Type="http://schemas.openxmlformats.org/officeDocument/2006/relationships/theme" Target="/ppt/slideMasters/theme/theme1.xml" Id="Rfd822785083645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3418fa35643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07c79b39e47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def3038a642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fb142026543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44857da0f48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fd6a896184d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fc2dc37da4f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0fd244d744f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KESAM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KESAM HOLDING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EVJE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Vestsideveien 1069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934 538 757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KESAM HOLDING AS</a:t>
            </a:r>
          </a:p>
        </p:txBody>
      </p:sp>
    </p:spTree>
  </p:cSld>
  <p:clrMapOvr>
    <a:masterClrMapping xmlns:a="http://schemas.openxmlformats.org/drawingml/2006/main"/>
  </p:clrMapOvr>
</p:sld>
</file>