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408cbf1b3440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b17d6a08d3449a"/>
  </p:sldMasterIdLst>
  <p:sldIdLst>
    <p:sldId xmlns:r="http://schemas.openxmlformats.org/officeDocument/2006/relationships" id="256" r:id="R7ffc3a28ea2740f4"/>
    <p:sldId xmlns:r="http://schemas.openxmlformats.org/officeDocument/2006/relationships" id="257" r:id="R600ac4459ed14fce"/>
    <p:sldId xmlns:r="http://schemas.openxmlformats.org/officeDocument/2006/relationships" id="258" r:id="Re6c065cc04cb43a2"/>
    <p:sldId xmlns:r="http://schemas.openxmlformats.org/officeDocument/2006/relationships" id="259" r:id="R5bda7f3c82db4edd"/>
    <p:sldId xmlns:r="http://schemas.openxmlformats.org/officeDocument/2006/relationships" id="260" r:id="R53790efb3173448d"/>
    <p:sldId xmlns:r="http://schemas.openxmlformats.org/officeDocument/2006/relationships" id="261" r:id="Rf519d65a3fab4cb9"/>
    <p:sldId xmlns:r="http://schemas.openxmlformats.org/officeDocument/2006/relationships" id="262" r:id="Ra673f72b020c41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b17d6a08d3449a" /><Relationship Type="http://schemas.openxmlformats.org/officeDocument/2006/relationships/slide" Target="/ppt/slides/slide1.xml" Id="R7ffc3a28ea2740f4" /><Relationship Type="http://schemas.openxmlformats.org/officeDocument/2006/relationships/slide" Target="/ppt/slides/slide2.xml" Id="R600ac4459ed14fce" /><Relationship Type="http://schemas.openxmlformats.org/officeDocument/2006/relationships/slide" Target="/ppt/slides/slide3.xml" Id="Re6c065cc04cb43a2" /><Relationship Type="http://schemas.openxmlformats.org/officeDocument/2006/relationships/slide" Target="/ppt/slides/slide4.xml" Id="R5bda7f3c82db4edd" /><Relationship Type="http://schemas.openxmlformats.org/officeDocument/2006/relationships/slide" Target="/ppt/slides/slide5.xml" Id="R53790efb3173448d" /><Relationship Type="http://schemas.openxmlformats.org/officeDocument/2006/relationships/slide" Target="/ppt/slides/slide6.xml" Id="Rf519d65a3fab4cb9" /><Relationship Type="http://schemas.openxmlformats.org/officeDocument/2006/relationships/slide" Target="/ppt/slides/slide7.xml" Id="Ra673f72b020c41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7308ba8434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42b06eb8f4d8a" /><Relationship Type="http://schemas.openxmlformats.org/officeDocument/2006/relationships/theme" Target="/ppt/slideMasters/theme/theme1.xml" Id="Rb4601950cbe64b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42b06eb8f4d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d313a25bd41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f943bd8a941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ccaf84985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eaa3e2cba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bca1bc68e4f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7fd0945e647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b00f45a4746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SKAUFART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SKAUFART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239 418 638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8 445 926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4 060 684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54 954 963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133 832 173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934 522 656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SKAUFART AS</a:t>
            </a:r>
          </a:p>
        </p:txBody>
      </p:sp>
    </p:spTree>
  </p:cSld>
  <p:clrMapOvr>
    <a:masterClrMapping xmlns:a="http://schemas.openxmlformats.org/drawingml/2006/main"/>
  </p:clrMapOvr>
</p:sld>
</file>