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3ea2d368d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ca75fd43d48ef"/>
  </p:sldMasterIdLst>
  <p:sldIdLst>
    <p:sldId xmlns:r="http://schemas.openxmlformats.org/officeDocument/2006/relationships" id="256" r:id="R8ca7d3cf5f424809"/>
    <p:sldId xmlns:r="http://schemas.openxmlformats.org/officeDocument/2006/relationships" id="257" r:id="Ra86c8c0529334273"/>
    <p:sldId xmlns:r="http://schemas.openxmlformats.org/officeDocument/2006/relationships" id="258" r:id="Rbde97bb6e73b44af"/>
    <p:sldId xmlns:r="http://schemas.openxmlformats.org/officeDocument/2006/relationships" id="259" r:id="R3f28f5c87f874ebb"/>
    <p:sldId xmlns:r="http://schemas.openxmlformats.org/officeDocument/2006/relationships" id="260" r:id="Rac6fa7f864a24d4c"/>
    <p:sldId xmlns:r="http://schemas.openxmlformats.org/officeDocument/2006/relationships" id="261" r:id="R7daafe2fad2a4fab"/>
    <p:sldId xmlns:r="http://schemas.openxmlformats.org/officeDocument/2006/relationships" id="262" r:id="R75c13b354841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ca75fd43d48ef" /><Relationship Type="http://schemas.openxmlformats.org/officeDocument/2006/relationships/slide" Target="/ppt/slides/slide1.xml" Id="R8ca7d3cf5f424809" /><Relationship Type="http://schemas.openxmlformats.org/officeDocument/2006/relationships/slide" Target="/ppt/slides/slide2.xml" Id="Ra86c8c0529334273" /><Relationship Type="http://schemas.openxmlformats.org/officeDocument/2006/relationships/slide" Target="/ppt/slides/slide3.xml" Id="Rbde97bb6e73b44af" /><Relationship Type="http://schemas.openxmlformats.org/officeDocument/2006/relationships/slide" Target="/ppt/slides/slide4.xml" Id="R3f28f5c87f874ebb" /><Relationship Type="http://schemas.openxmlformats.org/officeDocument/2006/relationships/slide" Target="/ppt/slides/slide5.xml" Id="Rac6fa7f864a24d4c" /><Relationship Type="http://schemas.openxmlformats.org/officeDocument/2006/relationships/slide" Target="/ppt/slides/slide6.xml" Id="R7daafe2fad2a4fab" /><Relationship Type="http://schemas.openxmlformats.org/officeDocument/2006/relationships/slide" Target="/ppt/slides/slide7.xml" Id="R75c13b354841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aaf06a12c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9acc3f1104fae" /><Relationship Type="http://schemas.openxmlformats.org/officeDocument/2006/relationships/theme" Target="/ppt/slideMasters/theme/theme1.xml" Id="R81bb8b833174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9acc3f110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0a302e9c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65b80aac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e0da85489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524efd014a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b786bb71d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ff9d6e4884c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21dd68bec40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