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6a94fa4b6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49c74b4a24985"/>
  </p:sldMasterIdLst>
  <p:sldIdLst>
    <p:sldId xmlns:r="http://schemas.openxmlformats.org/officeDocument/2006/relationships" id="256" r:id="R5f376028a218414e"/>
    <p:sldId xmlns:r="http://schemas.openxmlformats.org/officeDocument/2006/relationships" id="257" r:id="R448d420ae6614707"/>
    <p:sldId xmlns:r="http://schemas.openxmlformats.org/officeDocument/2006/relationships" id="258" r:id="R8d22196842b245b6"/>
    <p:sldId xmlns:r="http://schemas.openxmlformats.org/officeDocument/2006/relationships" id="259" r:id="Rc591e40f5fe24f6a"/>
    <p:sldId xmlns:r="http://schemas.openxmlformats.org/officeDocument/2006/relationships" id="260" r:id="R345a57eed2f84654"/>
    <p:sldId xmlns:r="http://schemas.openxmlformats.org/officeDocument/2006/relationships" id="261" r:id="Re35f4ea59cf44d3b"/>
    <p:sldId xmlns:r="http://schemas.openxmlformats.org/officeDocument/2006/relationships" id="262" r:id="R73c9c9852195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49c74b4a24985" /><Relationship Type="http://schemas.openxmlformats.org/officeDocument/2006/relationships/slide" Target="/ppt/slides/slide1.xml" Id="R5f376028a218414e" /><Relationship Type="http://schemas.openxmlformats.org/officeDocument/2006/relationships/slide" Target="/ppt/slides/slide2.xml" Id="R448d420ae6614707" /><Relationship Type="http://schemas.openxmlformats.org/officeDocument/2006/relationships/slide" Target="/ppt/slides/slide3.xml" Id="R8d22196842b245b6" /><Relationship Type="http://schemas.openxmlformats.org/officeDocument/2006/relationships/slide" Target="/ppt/slides/slide4.xml" Id="Rc591e40f5fe24f6a" /><Relationship Type="http://schemas.openxmlformats.org/officeDocument/2006/relationships/slide" Target="/ppt/slides/slide5.xml" Id="R345a57eed2f84654" /><Relationship Type="http://schemas.openxmlformats.org/officeDocument/2006/relationships/slide" Target="/ppt/slides/slide6.xml" Id="Re35f4ea59cf44d3b" /><Relationship Type="http://schemas.openxmlformats.org/officeDocument/2006/relationships/slide" Target="/ppt/slides/slide7.xml" Id="R73c9c9852195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9ee2c47e6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e8a1d8f554b54" /><Relationship Type="http://schemas.openxmlformats.org/officeDocument/2006/relationships/theme" Target="/ppt/slideMasters/theme/theme1.xml" Id="R93398b3602734c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e8a1d8f55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bc01befb6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af82f578d43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37443bcdb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958114098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cceca433e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64b6aa52246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963b2b83743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E.L.K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E.L.K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2 885 152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LIAKLEV KÅLEN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Tømmermannsvegen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7657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934 514 742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E.L.K INVEST AS</a:t>
            </a:r>
          </a:p>
        </p:txBody>
      </p:sp>
    </p:spTree>
  </p:cSld>
  <p:clrMapOvr>
    <a:masterClrMapping xmlns:a="http://schemas.openxmlformats.org/drawingml/2006/main"/>
  </p:clrMapOvr>
</p:sld>
</file>