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5b31b3d9d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c7baa64e04044"/>
  </p:sldMasterIdLst>
  <p:sldIdLst>
    <p:sldId xmlns:r="http://schemas.openxmlformats.org/officeDocument/2006/relationships" id="256" r:id="R438bcc3eee564cf8"/>
    <p:sldId xmlns:r="http://schemas.openxmlformats.org/officeDocument/2006/relationships" id="257" r:id="R12e4c4f53514471c"/>
    <p:sldId xmlns:r="http://schemas.openxmlformats.org/officeDocument/2006/relationships" id="258" r:id="R7b5d188564ff48bc"/>
    <p:sldId xmlns:r="http://schemas.openxmlformats.org/officeDocument/2006/relationships" id="259" r:id="R595d1e1edded4698"/>
    <p:sldId xmlns:r="http://schemas.openxmlformats.org/officeDocument/2006/relationships" id="260" r:id="R6a4e1d0618284519"/>
    <p:sldId xmlns:r="http://schemas.openxmlformats.org/officeDocument/2006/relationships" id="261" r:id="R10bf26ab169c4e68"/>
    <p:sldId xmlns:r="http://schemas.openxmlformats.org/officeDocument/2006/relationships" id="262" r:id="R8f4ed40184d8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c7baa64e04044" /><Relationship Type="http://schemas.openxmlformats.org/officeDocument/2006/relationships/slide" Target="/ppt/slides/slide1.xml" Id="R438bcc3eee564cf8" /><Relationship Type="http://schemas.openxmlformats.org/officeDocument/2006/relationships/slide" Target="/ppt/slides/slide2.xml" Id="R12e4c4f53514471c" /><Relationship Type="http://schemas.openxmlformats.org/officeDocument/2006/relationships/slide" Target="/ppt/slides/slide3.xml" Id="R7b5d188564ff48bc" /><Relationship Type="http://schemas.openxmlformats.org/officeDocument/2006/relationships/slide" Target="/ppt/slides/slide4.xml" Id="R595d1e1edded4698" /><Relationship Type="http://schemas.openxmlformats.org/officeDocument/2006/relationships/slide" Target="/ppt/slides/slide5.xml" Id="R6a4e1d0618284519" /><Relationship Type="http://schemas.openxmlformats.org/officeDocument/2006/relationships/slide" Target="/ppt/slides/slide6.xml" Id="R10bf26ab169c4e68" /><Relationship Type="http://schemas.openxmlformats.org/officeDocument/2006/relationships/slide" Target="/ppt/slides/slide7.xml" Id="R8f4ed40184d8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5ad61062d46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d4e0d5084da6" /><Relationship Type="http://schemas.openxmlformats.org/officeDocument/2006/relationships/theme" Target="/ppt/slideMasters/theme/theme1.xml" Id="R1bab57f3090b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0d4e0d508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f27fc06534e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6a1e7bc42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81e5241b2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40641fa0e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26b98398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6e1fb2cdf4f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1c37e2a4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KARLSEN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KARLSEN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2 262 616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2 263 638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Brannanvegen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7657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934 514 726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KARLSEN INVEST AS</a:t>
            </a:r>
          </a:p>
        </p:txBody>
      </p:sp>
    </p:spTree>
  </p:cSld>
  <p:clrMapOvr>
    <a:masterClrMapping xmlns:a="http://schemas.openxmlformats.org/drawingml/2006/main"/>
  </p:clrMapOvr>
</p:sld>
</file>