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8f21fb82b345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a987f26ff74bdc"/>
  </p:sldMasterIdLst>
  <p:sldIdLst>
    <p:sldId xmlns:r="http://schemas.openxmlformats.org/officeDocument/2006/relationships" id="256" r:id="R93c3cadcf80c4618"/>
    <p:sldId xmlns:r="http://schemas.openxmlformats.org/officeDocument/2006/relationships" id="257" r:id="R439e407ce53a4479"/>
    <p:sldId xmlns:r="http://schemas.openxmlformats.org/officeDocument/2006/relationships" id="258" r:id="Rdab0c81adb8d4777"/>
    <p:sldId xmlns:r="http://schemas.openxmlformats.org/officeDocument/2006/relationships" id="259" r:id="R820a9fa930e84e0f"/>
    <p:sldId xmlns:r="http://schemas.openxmlformats.org/officeDocument/2006/relationships" id="260" r:id="R7e468ca3364b4c12"/>
    <p:sldId xmlns:r="http://schemas.openxmlformats.org/officeDocument/2006/relationships" id="261" r:id="Rcd1890db87cb4f0d"/>
    <p:sldId xmlns:r="http://schemas.openxmlformats.org/officeDocument/2006/relationships" id="262" r:id="Rbea11ceb3efb42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a987f26ff74bdc" /><Relationship Type="http://schemas.openxmlformats.org/officeDocument/2006/relationships/slide" Target="/ppt/slides/slide1.xml" Id="R93c3cadcf80c4618" /><Relationship Type="http://schemas.openxmlformats.org/officeDocument/2006/relationships/slide" Target="/ppt/slides/slide2.xml" Id="R439e407ce53a4479" /><Relationship Type="http://schemas.openxmlformats.org/officeDocument/2006/relationships/slide" Target="/ppt/slides/slide3.xml" Id="Rdab0c81adb8d4777" /><Relationship Type="http://schemas.openxmlformats.org/officeDocument/2006/relationships/slide" Target="/ppt/slides/slide4.xml" Id="R820a9fa930e84e0f" /><Relationship Type="http://schemas.openxmlformats.org/officeDocument/2006/relationships/slide" Target="/ppt/slides/slide5.xml" Id="R7e468ca3364b4c12" /><Relationship Type="http://schemas.openxmlformats.org/officeDocument/2006/relationships/slide" Target="/ppt/slides/slide6.xml" Id="Rcd1890db87cb4f0d" /><Relationship Type="http://schemas.openxmlformats.org/officeDocument/2006/relationships/slide" Target="/ppt/slides/slide7.xml" Id="Rbea11ceb3efb42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51f2ea110e45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0fb1df0bd4a96" /><Relationship Type="http://schemas.openxmlformats.org/officeDocument/2006/relationships/theme" Target="/ppt/slideMasters/theme/theme1.xml" Id="R6583e38b6cf24c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90fb1df0bd4a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af27de9414c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5cd3d41304b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ec376ad0c44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6f286b8c146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4e017ad8240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64d7325454c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697096c914e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ERSE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304 527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327 378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865 334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SELLE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Steinar Selle, Luksefjellvegen 861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3721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934 490 711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ERSE HOLDING AS</a:t>
            </a:r>
          </a:p>
        </p:txBody>
      </p:sp>
    </p:spTree>
  </p:cSld>
  <p:clrMapOvr>
    <a:masterClrMapping xmlns:a="http://schemas.openxmlformats.org/drawingml/2006/main"/>
  </p:clrMapOvr>
</p:sld>
</file>